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0"/>
  </p:notesMasterIdLst>
  <p:handoutMasterIdLst>
    <p:handoutMasterId r:id="rId11"/>
  </p:handoutMasterIdLst>
  <p:sldIdLst>
    <p:sldId id="271" r:id="rId6"/>
    <p:sldId id="272" r:id="rId7"/>
    <p:sldId id="267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C0B0C"/>
    <a:srgbClr val="77D5DF"/>
    <a:srgbClr val="8F39A5"/>
    <a:srgbClr val="D963FF"/>
    <a:srgbClr val="E6007E"/>
    <a:srgbClr val="FBB900"/>
    <a:srgbClr val="FFE8C0"/>
    <a:srgbClr val="E71CEB"/>
    <a:srgbClr val="E94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7"/>
    <p:restoredTop sz="96405" autoAdjust="0"/>
  </p:normalViewPr>
  <p:slideViewPr>
    <p:cSldViewPr snapToGrid="0" snapToObjects="1" showGuides="1">
      <p:cViewPr varScale="1">
        <p:scale>
          <a:sx n="168" d="100"/>
          <a:sy n="168" d="100"/>
        </p:scale>
        <p:origin x="1032" y="200"/>
      </p:cViewPr>
      <p:guideLst>
        <p:guide orient="horz" pos="162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16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CE3F66-2CA3-3140-86CE-1847B84A5E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F0333-99E9-4944-907D-89DFB9C272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18384-0854-3A4F-9D4B-CAAF8BD298B6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F5E8B-B404-0043-B026-35337FB3A6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864AF-96D6-EE42-8E2A-B32CD8F8C1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2D16C-ABCE-D149-B702-FEB784A78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4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9F635-1884-C34D-81D7-8452089704B0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EB52B-0383-BC4A-A9EF-681EE26E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EB52B-0383-BC4A-A9EF-681EE26ED9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203B-5480-864C-A3CE-7AE2014E5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2AB89-8392-434B-83FC-B86E41DEF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48731-0D2E-1547-8E33-4F8997B3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38BA-B5CC-5845-A832-54D5F8D2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7DEE-AD04-3A45-86B9-80A50422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4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01DA-4C12-F24A-A6E6-5C8B03FD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314A-3BB5-FA4C-9A2F-8059653B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2302F-F7C4-5D4A-9C25-1B885E63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DEA2-BD58-3740-976A-3A47C148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5FFC-A5AC-7249-BB47-1D2F6EA1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24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87E8-426C-1E4A-81C3-744C066D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CC066-7B59-704A-998B-67B3A18E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5C73-05FA-E742-8ED3-566204BD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D42F-CDC6-E64A-AE4D-E95428A3A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A619F-4651-5349-9E6C-A482647D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1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F10F-88A2-194A-98D8-44C4D4D0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02A6-4667-4542-B3B4-42D26573E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4CEAF-9B39-4F46-8438-E981DE09A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7D545-6C97-C341-ACAD-547C1AF4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79577-2903-6948-B574-35A5EBA1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A1FF3-95AE-5A4B-BDBF-1F5D418F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1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548B-2B67-A048-A949-9DEA2298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F5C67-EADA-6E4E-B4A0-3D57B5164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8A5B5-11AA-1D47-9F45-A2C13BC7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644EE-58A4-A949-8D6F-29A3DFEDA0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2DA3A8-57C6-8744-B46F-E83245F33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50D9C-DDEA-8442-B21C-4DA44C0F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124AE-B566-134D-9B29-8C5D05F7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B7207-5AF9-344D-9C76-982F6EBA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F590E-AAC3-A040-907C-434178C8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981BB3-AF6A-084B-AD1B-175511E1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7D123-6766-2744-BCB3-191E1A1C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D919F-8118-E743-A1EE-D8A23DE4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40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CB2F5-8EC6-E540-9DFB-F2665F1F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3D7E9-412D-9245-BD14-90C0ECBC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E76F2-7ECA-954A-9950-3D4ECD07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1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21D0-DF26-704F-B7A2-4FBEC712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5C9D-4E15-DF43-89AB-3A8483BB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A54B3-B58B-364E-BA21-274A724C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AA9D4-FBC3-5D41-8311-2DFFECB0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22850-1752-F14E-BADA-57C11C9F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84CD4-D99E-284C-82CD-E088D60A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7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784F-02BC-EE4F-8162-87F2D39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1496B-D381-8E4D-835A-924285AFB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0927-47DC-C94E-9B56-C8EED6E29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DBD4B-DC99-DC4B-8298-93D82BF3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6E088-2166-E64C-A437-EAC9F2CA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87F9A-029E-AC4C-A8E9-9ACD7B0A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9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1625-DB89-DC4E-9A09-62689E9C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6EE6E8-A36C-6C48-B6A8-1F159923E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A629A-472F-4E49-93D2-6848D578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8286-1B9A-2042-8073-B1C5431E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49AEA-0D55-AC4D-A388-606FBBA9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0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58227-14BC-CA45-B49A-5B0B77CAB2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77954-E698-DD43-ABC4-F691D85F8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B0DCB-F6CF-934C-8C76-9EF452C5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A02D4-B15A-004A-834C-EA7A7045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0D79-5E70-5E4C-8504-EF3E2031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6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2A35-A712-8F41-BA65-7BFDA176B9E8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B696-E16E-FB48-88AF-D016DA62E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DA3C-FD68-7549-BFF0-A73671E9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E40F5-80BB-4843-8E92-B8CF771C6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75469-8530-8243-B058-4C06A9FAC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7745-E3F3-E84B-9382-4E52C9C41371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58FFC-10F7-CF48-BA91-7DC4A8AA6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D8333-A0D2-6D4F-B1AC-3A77A0A2D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FA1D-3C6F-EB4A-8280-1795CE265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DBECD3-C300-1948-B11E-EDF38B0741B7}"/>
              </a:ext>
            </a:extLst>
          </p:cNvPr>
          <p:cNvSpPr txBox="1"/>
          <p:nvPr/>
        </p:nvSpPr>
        <p:spPr>
          <a:xfrm>
            <a:off x="6130977" y="-59960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23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3C46C6-5D38-EB43-8370-54FA5C4B9E72}"/>
              </a:ext>
            </a:extLst>
          </p:cNvPr>
          <p:cNvSpPr txBox="1"/>
          <p:nvPr/>
        </p:nvSpPr>
        <p:spPr>
          <a:xfrm>
            <a:off x="823634" y="1492981"/>
            <a:ext cx="4804052" cy="2040698"/>
          </a:xfrm>
          <a:prstGeom prst="rect">
            <a:avLst/>
          </a:prstGeom>
          <a:noFill/>
        </p:spPr>
        <p:txBody>
          <a:bodyPr wrap="square" lIns="180000" tIns="360000" rIns="18000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cap="all" dirty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Main TITLE goes </a:t>
            </a:r>
            <a:br>
              <a:rPr lang="en-US" sz="3600" b="1" cap="all" dirty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lang="en-US" sz="3600" b="1" cap="all" dirty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here over two </a:t>
            </a:r>
            <a:br>
              <a:rPr lang="en-US" sz="3600" b="1" cap="all" dirty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rPr>
            </a:br>
            <a:r>
              <a:rPr lang="en-US" sz="3600" b="1" cap="all" dirty="0">
                <a:solidFill>
                  <a:schemeClr val="bg1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or three 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650AF-428F-1B4F-B643-981DD81ECC8B}"/>
              </a:ext>
            </a:extLst>
          </p:cNvPr>
          <p:cNvSpPr txBox="1"/>
          <p:nvPr/>
        </p:nvSpPr>
        <p:spPr>
          <a:xfrm>
            <a:off x="823634" y="3533679"/>
            <a:ext cx="3666132" cy="245580"/>
          </a:xfrm>
          <a:prstGeom prst="rect">
            <a:avLst/>
          </a:prstGeom>
          <a:noFill/>
        </p:spPr>
        <p:txBody>
          <a:bodyPr wrap="square" lIns="180000" tIns="0" rIns="180000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400"/>
              </a:spcAft>
            </a:pPr>
            <a:r>
              <a:rPr lang="en-GB" sz="1400" spc="-3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Further details go here</a:t>
            </a:r>
            <a:endParaRPr lang="en-US" sz="1400" spc="-3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713CA-1936-3140-BECF-97B577A82171}"/>
              </a:ext>
            </a:extLst>
          </p:cNvPr>
          <p:cNvSpPr txBox="1"/>
          <p:nvPr/>
        </p:nvSpPr>
        <p:spPr>
          <a:xfrm>
            <a:off x="905868" y="4770455"/>
            <a:ext cx="5982306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US" sz="800" spc="-23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w</a:t>
            </a:r>
            <a:r>
              <a:rPr lang="en-GB" sz="800" spc="-23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orldlunghealth.org</a:t>
            </a:r>
            <a:r>
              <a:rPr lang="en-GB" sz="800" spc="-23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	              @UNIONCONFERENCE               #UNIONCONF             #COMMUNITYCONNECT</a:t>
            </a:r>
            <a:endParaRPr lang="en-US" sz="800" spc="-23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D2EE3-AFB5-384E-BD9A-627392F9D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071" y="4816881"/>
            <a:ext cx="97790" cy="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3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3C713CA-1936-3140-BECF-97B577A82171}"/>
              </a:ext>
            </a:extLst>
          </p:cNvPr>
          <p:cNvSpPr txBox="1"/>
          <p:nvPr/>
        </p:nvSpPr>
        <p:spPr>
          <a:xfrm>
            <a:off x="905868" y="4770455"/>
            <a:ext cx="5982306" cy="130677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US" sz="800" spc="-23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rPr>
              <a:t>w</a:t>
            </a:r>
            <a:r>
              <a:rPr lang="en-GB" sz="800" spc="-2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rPr>
              <a:t>orldlunghealth.org</a:t>
            </a:r>
            <a:r>
              <a:rPr lang="en-GB" sz="800" spc="-23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rPr>
              <a:t>	              @UNIONCONFERENCE               #UNIONCONF                #COMMUNITYCONNECT</a:t>
            </a:r>
            <a:endParaRPr lang="en-US" sz="800" spc="-23" dirty="0">
              <a:solidFill>
                <a:schemeClr val="tx1">
                  <a:lumMod val="50000"/>
                  <a:lumOff val="50000"/>
                </a:schemeClr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146D3C-548D-C644-87E3-C0600600B824}"/>
              </a:ext>
            </a:extLst>
          </p:cNvPr>
          <p:cNvSpPr txBox="1"/>
          <p:nvPr/>
        </p:nvSpPr>
        <p:spPr>
          <a:xfrm>
            <a:off x="1035120" y="1500474"/>
            <a:ext cx="6927564" cy="3435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 SemiBold" charset="0"/>
                <a:ea typeface="Montserrat SemiBold" charset="0"/>
                <a:cs typeface="Montserrat SemiBold" charset="0"/>
              </a:rPr>
              <a:t>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A3A04-799D-6D40-B233-15DE4EF92073}"/>
              </a:ext>
            </a:extLst>
          </p:cNvPr>
          <p:cNvSpPr txBox="1"/>
          <p:nvPr/>
        </p:nvSpPr>
        <p:spPr>
          <a:xfrm>
            <a:off x="1035120" y="1911858"/>
            <a:ext cx="7161755" cy="21400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1400"/>
              </a:spcAf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dolor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sit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amet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consectetur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adipiscing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elit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 Maecenas fermentum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neque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vitae dui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rutrum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id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bibendum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risus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elementum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 Integer vestibulum,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felis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at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tristique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venenatis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leo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nulla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ultricies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dui, in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ultrices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nisl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dolor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fermentum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dolor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 </a:t>
            </a:r>
          </a:p>
          <a:p>
            <a:pPr>
              <a:lnSpc>
                <a:spcPct val="130000"/>
              </a:lnSpc>
              <a:spcAft>
                <a:spcPts val="1400"/>
              </a:spcAft>
            </a:pP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Curabitur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viverra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dui id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iaculis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egestas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nisl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urna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sodales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est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at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sollicitudin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risus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nunc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a nisi id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bibendum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risus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elementum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 Integer vestibulum,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felis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at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tristique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venenatis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leo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nulla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ultricies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dui, in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ultrices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nisl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dolor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fermentum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dolor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D2EE3-AFB5-384E-BD9A-627392F9D7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rgbClr val="59595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40837" y="4807767"/>
            <a:ext cx="107569" cy="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6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429" y="491671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46D3C-548D-C644-87E3-C0600600B824}"/>
              </a:ext>
            </a:extLst>
          </p:cNvPr>
          <p:cNvSpPr txBox="1"/>
          <p:nvPr/>
        </p:nvSpPr>
        <p:spPr>
          <a:xfrm>
            <a:off x="1025984" y="1370934"/>
            <a:ext cx="6927564" cy="4855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000" b="1" cap="all" dirty="0">
                <a:solidFill>
                  <a:schemeClr val="accent1">
                    <a:lumMod val="50000"/>
                  </a:schemeClr>
                </a:solidFill>
                <a:latin typeface="Montserrat SemiBold" charset="0"/>
                <a:ea typeface="Montserrat SemiBold" charset="0"/>
                <a:cs typeface="Montserrat SemiBold" charset="0"/>
              </a:rPr>
              <a:t>Title goes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A3A04-799D-6D40-B233-15DE4EF92073}"/>
              </a:ext>
            </a:extLst>
          </p:cNvPr>
          <p:cNvSpPr txBox="1"/>
          <p:nvPr/>
        </p:nvSpPr>
        <p:spPr>
          <a:xfrm>
            <a:off x="1025984" y="1911858"/>
            <a:ext cx="7161755" cy="21400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30000"/>
              </a:lnSpc>
              <a:spcAft>
                <a:spcPts val="1400"/>
              </a:spcAft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Lorem ipsum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dolor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sit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amet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consectetur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adipiscing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elit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 Maecenas fermentum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neque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vitae dui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rutrum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id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bibendum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risus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elementum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 Integer vestibulum,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felis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at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tristique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venenatis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leo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nulla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ultricies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dui, in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ultrices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nisl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dolor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fermentum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dolor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 </a:t>
            </a:r>
          </a:p>
          <a:p>
            <a:pPr>
              <a:lnSpc>
                <a:spcPct val="130000"/>
              </a:lnSpc>
              <a:spcAft>
                <a:spcPts val="1400"/>
              </a:spcAft>
            </a:pP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Curabitur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viverra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dui id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iaculis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egestas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nisl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urna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sodales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est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at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sollicitudin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risus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nunc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a nisi id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bibendum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risus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elementum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 Integer vestibulum,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felis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at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tristique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venenatis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,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leo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nulla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ultricies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dui, in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ultrices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nisl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dolor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fermentum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dolor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.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6D2EE3-AFB5-384E-BD9A-627392F9D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071" y="4816881"/>
            <a:ext cx="97790" cy="83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B9DCBB-EF4D-AE6F-4E8B-0A44A6657B60}"/>
              </a:ext>
            </a:extLst>
          </p:cNvPr>
          <p:cNvSpPr txBox="1"/>
          <p:nvPr/>
        </p:nvSpPr>
        <p:spPr>
          <a:xfrm>
            <a:off x="905868" y="4785695"/>
            <a:ext cx="5982306" cy="130613"/>
          </a:xfrm>
          <a:prstGeom prst="rect">
            <a:avLst/>
          </a:prstGeom>
          <a:noFill/>
        </p:spPr>
        <p:txBody>
          <a:bodyPr wrap="square" lIns="138622" tIns="0" rIns="138622" bIns="0" rtlCol="0" anchor="t" anchorCtr="0">
            <a:spAutoFit/>
          </a:bodyPr>
          <a:lstStyle/>
          <a:p>
            <a:pPr>
              <a:lnSpc>
                <a:spcPct val="114000"/>
              </a:lnSpc>
              <a:spcAft>
                <a:spcPts val="1078"/>
              </a:spcAft>
            </a:pPr>
            <a:r>
              <a:rPr lang="en-US" sz="800" spc="-23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w</a:t>
            </a:r>
            <a:r>
              <a:rPr lang="en-GB" sz="800" spc="-23" dirty="0" err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orldlunghealth.org</a:t>
            </a:r>
            <a:r>
              <a:rPr lang="en-GB" sz="800" spc="-23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	              @UNIONCONFERENCE               #UNIONCONF             #COMMUNITYCONNECT</a:t>
            </a:r>
            <a:endParaRPr lang="en-US" sz="800" spc="-23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3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6f8d22-69bc-4269-9993-aeb1a1ee8af8">
      <UserInfo>
        <DisplayName/>
        <AccountId xsi:nil="true"/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TaxCatchAll xmlns="c36f8d22-69bc-4269-9993-aeb1a1ee8af8" xsi:nil="true"/>
    <lcf76f155ced4ddcb4097134ff3c332f xmlns="b6d03df8-ec89-4866-95a9-30b923f4154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7EE8D0691D5B4A967E780449D25D41" ma:contentTypeVersion="18" ma:contentTypeDescription="Create a new document." ma:contentTypeScope="" ma:versionID="441171522aec530d9067463d82f9d3e2">
  <xsd:schema xmlns:xsd="http://www.w3.org/2001/XMLSchema" xmlns:xs="http://www.w3.org/2001/XMLSchema" xmlns:p="http://schemas.microsoft.com/office/2006/metadata/properties" xmlns:ns1="http://schemas.microsoft.com/sharepoint/v3" xmlns:ns2="b6d03df8-ec89-4866-95a9-30b923f4154c" xmlns:ns3="c36f8d22-69bc-4269-9993-aeb1a1ee8af8" targetNamespace="http://schemas.microsoft.com/office/2006/metadata/properties" ma:root="true" ma:fieldsID="313390b2365122de82a010f13dcf9154" ns1:_="" ns2:_="" ns3:_="">
    <xsd:import namespace="http://schemas.microsoft.com/sharepoint/v3"/>
    <xsd:import namespace="b6d03df8-ec89-4866-95a9-30b923f4154c"/>
    <xsd:import namespace="c36f8d22-69bc-4269-9993-aeb1a1ee8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03df8-ec89-4866-95a9-30b923f41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573d24f-8a70-488d-a97d-41419af63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f8d22-69bc-4269-9993-aeb1a1ee8af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a193a403-1644-40a3-b28b-71b70b2d6bde}" ma:internalName="TaxCatchAll" ma:showField="CatchAllData" ma:web="c36f8d22-69bc-4269-9993-aeb1a1ee8a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F64F17-70BF-4AD7-B091-0FF1B293678D}">
  <ds:schemaRefs>
    <ds:schemaRef ds:uri="http://purl.org/dc/dcmitype/"/>
    <ds:schemaRef ds:uri="http://purl.org/dc/elements/1.1/"/>
    <ds:schemaRef ds:uri="c36f8d22-69bc-4269-9993-aeb1a1ee8af8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b6d03df8-ec89-4866-95a9-30b923f4154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DFE140-09BE-46CB-A9BB-F7711D8AF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d03df8-ec89-4866-95a9-30b923f4154c"/>
    <ds:schemaRef ds:uri="c36f8d22-69bc-4269-9993-aeb1a1ee8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7BFBA5-D991-43B4-B18F-A21786B993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5157</TotalTime>
  <Words>231</Words>
  <Application>Microsoft Office PowerPoint</Application>
  <PresentationFormat>On-screen Show (16:9)</PresentationFormat>
  <Paragraphs>13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Jessica Rickett</dc:creator>
  <cp:lastModifiedBy>Luca Media</cp:lastModifiedBy>
  <cp:revision>58</cp:revision>
  <dcterms:created xsi:type="dcterms:W3CDTF">2018-09-19T10:34:31Z</dcterms:created>
  <dcterms:modified xsi:type="dcterms:W3CDTF">2022-08-24T05:26:12Z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0x010100857EE8D0691D5B4A967E780449D25D41</vt:lpwstr>
  </property>
  <property fmtid="{D5CDD505-2E9C-101B-9397-08002B2CF9AE}" pid="3" name="Order">
    <vt:r8>170600</vt:r8>
  </property>
  <property fmtid="{D5CDD505-2E9C-101B-9397-08002B2CF9AE}" pid="4" name="ComplianceAssetId">
    <vt:lpwstr/>
  </property>
</Properties>
</file>