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15"/>
  </p:notesMasterIdLst>
  <p:handoutMasterIdLst>
    <p:handoutMasterId r:id="rId16"/>
  </p:handoutMasterIdLst>
  <p:sldIdLst>
    <p:sldId id="271" r:id="rId6"/>
    <p:sldId id="277" r:id="rId7"/>
    <p:sldId id="272" r:id="rId8"/>
    <p:sldId id="267" r:id="rId9"/>
    <p:sldId id="268" r:id="rId10"/>
    <p:sldId id="273" r:id="rId11"/>
    <p:sldId id="274" r:id="rId12"/>
    <p:sldId id="275" r:id="rId13"/>
    <p:sldId id="276" r:id="rId1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A74"/>
    <a:srgbClr val="595959"/>
    <a:srgbClr val="0C0B0C"/>
    <a:srgbClr val="77D5DF"/>
    <a:srgbClr val="8F39A5"/>
    <a:srgbClr val="D963FF"/>
    <a:srgbClr val="E6007E"/>
    <a:srgbClr val="FBB900"/>
    <a:srgbClr val="FFE8C0"/>
    <a:srgbClr val="E71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B85F76-C8EF-783A-AD08-2AD339817745}" v="6" dt="2023-08-22T14:30:12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01"/>
    <p:restoredTop sz="96386" autoAdjust="0"/>
  </p:normalViewPr>
  <p:slideViewPr>
    <p:cSldViewPr snapToGrid="0" snapToObjects="1" showGuides="1">
      <p:cViewPr varScale="1">
        <p:scale>
          <a:sx n="207" d="100"/>
          <a:sy n="207" d="100"/>
        </p:scale>
        <p:origin x="1784" y="168"/>
      </p:cViewPr>
      <p:guideLst>
        <p:guide orient="horz" pos="1620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16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CE3F66-2CA3-3140-86CE-1847B84A5E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F0333-99E9-4944-907D-89DFB9C272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18384-0854-3A4F-9D4B-CAAF8BD298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F5E8B-B404-0043-B026-35337FB3A6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864AF-96D6-EE42-8E2A-B32CD8F8C1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2D16C-ABCE-D149-B702-FEB784A78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47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9F635-1884-C34D-81D7-8452089704B0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EB52B-0383-BC4A-A9EF-681EE26ED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0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03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75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46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0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2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5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3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203B-5480-864C-A3CE-7AE2014E5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2AB89-8392-434B-83FC-B86E41DEF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48731-0D2E-1547-8E33-4F8997B3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A38BA-B5CC-5845-A832-54D5F8D2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17DEE-AD04-3A45-86B9-80A50422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42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101DA-4C12-F24A-A6E6-5C8B03FD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E314A-3BB5-FA4C-9A2F-8059653B9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2302F-F7C4-5D4A-9C25-1B885E63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DDEA2-BD58-3740-976A-3A47C148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35FFC-A5AC-7249-BB47-1D2F6EA1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24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187E8-426C-1E4A-81C3-744C066D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CC066-7B59-704A-998B-67B3A18EB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E5C73-05FA-E742-8ED3-566204BD8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CD42F-CDC6-E64A-AE4D-E95428A3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A619F-4651-5349-9E6C-A482647D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15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9F10F-88A2-194A-98D8-44C4D4D0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F02A6-4667-4542-B3B4-42D26573E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4CEAF-9B39-4F46-8438-E981DE09A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7D545-6C97-C341-ACAD-547C1AF4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79577-2903-6948-B574-35A5EBA11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A1FF3-95AE-5A4B-BDBF-1F5D418F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10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548B-2B67-A048-A949-9DEA2298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F5C67-EADA-6E4E-B4A0-3D57B5164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8A5B5-11AA-1D47-9F45-A2C13BC79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644EE-58A4-A949-8D6F-29A3DFEDA0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2DA3A8-57C6-8744-B46F-E83245F33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050D9C-DDEA-8442-B21C-4DA44C0F0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5124AE-B566-134D-9B29-8C5D05F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9B7207-5AF9-344D-9C76-982F6EBA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6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590E-AAC3-A040-907C-434178C8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81BB3-AF6A-084B-AD1B-175511E1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7D123-6766-2744-BCB3-191E1A1C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D919F-8118-E743-A1EE-D8A23DE4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40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7CB2F5-8EC6-E540-9DFB-F2665F1F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73D7E9-412D-9245-BD14-90C0ECBC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E76F2-7ECA-954A-9950-3D4ECD07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81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21D0-DF26-704F-B7A2-4FBEC712C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55C9D-4E15-DF43-89AB-3A8483BBE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A54B3-B58B-364E-BA21-274A724C3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AA9D4-FBC3-5D41-8311-2DFFECB02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22850-1752-F14E-BADA-57C11C9F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84CD4-D99E-284C-82CD-E088D60AA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7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784F-02BC-EE4F-8162-87F2D39C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F1496B-D381-8E4D-835A-924285AFB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20927-47DC-C94E-9B56-C8EED6E29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DBD4B-DC99-DC4B-8298-93D82BF3B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6E088-2166-E64C-A437-EAC9F2CA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87F9A-029E-AC4C-A8E9-9ACD7B0A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59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1625-DB89-DC4E-9A09-62689E9C0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EE6E8-A36C-6C48-B6A8-1F159923E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A629A-472F-4E49-93D2-6848D578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8286-1B9A-2042-8073-B1C5431EE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49AEA-0D55-AC4D-A388-606FBBA9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60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558227-14BC-CA45-B49A-5B0B77CAB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77954-E698-DD43-ABC4-F691D85F8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B0DCB-F6CF-934C-8C76-9EF452C5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A02D4-B15A-004A-834C-EA7A70459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E0D79-5E70-5E4C-8504-EF3E2031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6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1DA3C-FD68-7549-BFF0-A73671E9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E40F5-80BB-4843-8E92-B8CF771C6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75469-8530-8243-B058-4C06A9FAC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58FFC-10F7-CF48-BA91-7DC4A8AA6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D8333-A0D2-6D4F-B1AC-3A77A0A2D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DBECD3-C300-1948-B11E-EDF38B0741B7}"/>
              </a:ext>
            </a:extLst>
          </p:cNvPr>
          <p:cNvSpPr txBox="1"/>
          <p:nvPr/>
        </p:nvSpPr>
        <p:spPr>
          <a:xfrm>
            <a:off x="6130977" y="-59960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23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3DBC48D-7A60-6BA8-7143-305367908230}"/>
              </a:ext>
            </a:extLst>
          </p:cNvPr>
          <p:cNvGrpSpPr/>
          <p:nvPr/>
        </p:nvGrpSpPr>
        <p:grpSpPr>
          <a:xfrm>
            <a:off x="617437" y="4760068"/>
            <a:ext cx="4347324" cy="130613"/>
            <a:chOff x="967241" y="4760068"/>
            <a:chExt cx="4347324" cy="13061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5ED7F2F-0F71-F72D-AF35-3B26D967921D}"/>
                </a:ext>
              </a:extLst>
            </p:cNvPr>
            <p:cNvSpPr txBox="1"/>
            <p:nvPr/>
          </p:nvSpPr>
          <p:spPr>
            <a:xfrm>
              <a:off x="973374" y="4760068"/>
              <a:ext cx="4341191" cy="130613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dirty="0">
                  <a:solidFill>
                    <a:srgbClr val="223A74"/>
                  </a:solidFill>
                  <a:latin typeface="Montserrat" pitchFamily="2" charset="77"/>
                  <a:ea typeface="Jost" pitchFamily="2" charset="77"/>
                  <a:cs typeface="Montserrat" charset="0"/>
                </a:rPr>
                <a:t>@UNIONCONFERENCE               #UNIONCONF               #TBSCIENCE</a:t>
              </a:r>
              <a:endParaRPr lang="en-US" sz="8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8B60BB-AA46-E161-98C9-0B9E91EE3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E814B3-AD68-1427-A481-0C4EF49937CC}"/>
              </a:ext>
            </a:extLst>
          </p:cNvPr>
          <p:cNvSpPr txBox="1"/>
          <p:nvPr/>
        </p:nvSpPr>
        <p:spPr>
          <a:xfrm>
            <a:off x="7318268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w</a:t>
            </a:r>
            <a:r>
              <a:rPr lang="en-GB" sz="900" dirty="0" err="1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orldlunghealth.org</a:t>
            </a:r>
            <a:endParaRPr lang="en-US" sz="900" dirty="0">
              <a:latin typeface="Montserrat" pitchFamily="2" charset="77"/>
              <a:ea typeface="Jost" pitchFamily="2" charset="77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8480A4E-AE58-1486-565F-819C40605D1A}"/>
              </a:ext>
            </a:extLst>
          </p:cNvPr>
          <p:cNvSpPr txBox="1"/>
          <p:nvPr/>
        </p:nvSpPr>
        <p:spPr>
          <a:xfrm>
            <a:off x="916058" y="1243775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/>
                <a:ea typeface="Jost" pitchFamily="2" charset="0"/>
                <a:cs typeface="Montserrat SemiBold" charset="0"/>
              </a:rPr>
              <a:t>Conflict of interest disclosure form</a:t>
            </a:r>
            <a:endParaRPr lang="en-US" sz="2000" b="1" cap="all" dirty="0">
              <a:solidFill>
                <a:schemeClr val="accent1">
                  <a:lumMod val="50000"/>
                </a:schemeClr>
              </a:solidFill>
              <a:latin typeface="Montserrat" pitchFamily="2" charset="77"/>
              <a:ea typeface="Jost" pitchFamily="2" charset="0"/>
              <a:cs typeface="Montserrat SemiBold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BA479EC-EFE9-311C-2E2C-098235E44847}"/>
              </a:ext>
            </a:extLst>
          </p:cNvPr>
          <p:cNvSpPr txBox="1"/>
          <p:nvPr/>
        </p:nvSpPr>
        <p:spPr>
          <a:xfrm>
            <a:off x="916058" y="1785905"/>
            <a:ext cx="7161755" cy="221599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☐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 I have no Conflict of Interest to report. 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  <a:latin typeface="Montserrat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Montserrat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☐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 I have the following Conflict of Interest(s) to report: 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  <a:latin typeface="Montserrat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None/>
              <a:defRPr/>
            </a:pPr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Please tick the type of affiliation / financial interest and specify the name of the organisation: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  <a:latin typeface="Montserrat"/>
              <a:cs typeface="Arial"/>
            </a:endParaRPr>
          </a:p>
          <a:p>
            <a:pPr lvl="1">
              <a:buFont typeface="Arial" panose="020B0604020202020204" pitchFamily="34" charset="0"/>
              <a:buNone/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☐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 Receipt of grants/research supports: _______________________________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  <a:latin typeface="Montserrat"/>
              <a:cs typeface="Arial"/>
            </a:endParaRPr>
          </a:p>
          <a:p>
            <a:pPr lvl="1">
              <a:buFont typeface="Arial" panose="020B0604020202020204" pitchFamily="34" charset="0"/>
              <a:buNone/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☐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 Receipt of honoraria or consultation fees: ___________________________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  <a:latin typeface="Montserrat"/>
              <a:cs typeface="Arial"/>
            </a:endParaRPr>
          </a:p>
          <a:p>
            <a:pPr lvl="1">
              <a:buFont typeface="Arial" panose="020B0604020202020204" pitchFamily="34" charset="0"/>
              <a:buNone/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☐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 Participation in a company sponsored speaker’s bureau:</a:t>
            </a:r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_______________</a:t>
            </a:r>
          </a:p>
          <a:p>
            <a:pPr lvl="1">
              <a:buFont typeface="Arial" panose="020B0604020202020204" pitchFamily="34" charset="0"/>
              <a:buNone/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☐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Tobacco-industry and tobacco corporate affiliate: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_____________________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  <a:latin typeface="Montserrat"/>
              <a:cs typeface="Arial"/>
            </a:endParaRPr>
          </a:p>
          <a:p>
            <a:pPr lvl="1">
              <a:buFont typeface="Arial" panose="020B0604020202020204" pitchFamily="34" charset="0"/>
              <a:buNone/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☐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 Stock shareholder: _____________________________________________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  <a:latin typeface="Montserrat"/>
              <a:cs typeface="Arial"/>
            </a:endParaRPr>
          </a:p>
          <a:p>
            <a:pPr lvl="1">
              <a:buFont typeface="Arial" panose="020B0604020202020204" pitchFamily="34" charset="0"/>
              <a:buNone/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☐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 Spouse/partner: _______________________________________________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  <a:latin typeface="Montserrat"/>
              <a:cs typeface="Arial"/>
            </a:endParaRPr>
          </a:p>
          <a:p>
            <a:pPr lvl="1"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☐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 Other:  ______________________________________________________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  <a:latin typeface="Montserra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2472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3C46C6-5D38-EB43-8370-54FA5C4B9E72}"/>
              </a:ext>
            </a:extLst>
          </p:cNvPr>
          <p:cNvSpPr txBox="1"/>
          <p:nvPr/>
        </p:nvSpPr>
        <p:spPr>
          <a:xfrm>
            <a:off x="823634" y="1492981"/>
            <a:ext cx="4804052" cy="2040698"/>
          </a:xfrm>
          <a:prstGeom prst="rect">
            <a:avLst/>
          </a:prstGeom>
          <a:noFill/>
        </p:spPr>
        <p:txBody>
          <a:bodyPr wrap="square" lIns="180000" tIns="360000" rIns="18000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cap="all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 SemiBold" charset="0"/>
              </a:rPr>
              <a:t>Main TITLE goes </a:t>
            </a:r>
            <a:br>
              <a:rPr lang="en-US" sz="3600" cap="all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 SemiBold" charset="0"/>
              </a:rPr>
            </a:br>
            <a:r>
              <a:rPr lang="en-US" sz="3600" cap="all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 SemiBold" charset="0"/>
              </a:rPr>
              <a:t>here over two </a:t>
            </a:r>
            <a:br>
              <a:rPr lang="en-US" sz="3600" cap="all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 SemiBold" charset="0"/>
              </a:rPr>
            </a:br>
            <a:r>
              <a:rPr lang="en-US" sz="3600" cap="all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 SemiBold" charset="0"/>
              </a:rPr>
              <a:t>or three 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650AF-428F-1B4F-B643-981DD81ECC8B}"/>
              </a:ext>
            </a:extLst>
          </p:cNvPr>
          <p:cNvSpPr txBox="1"/>
          <p:nvPr/>
        </p:nvSpPr>
        <p:spPr>
          <a:xfrm>
            <a:off x="823634" y="3533679"/>
            <a:ext cx="3666132" cy="228524"/>
          </a:xfrm>
          <a:prstGeom prst="rect">
            <a:avLst/>
          </a:prstGeom>
          <a:noFill/>
        </p:spPr>
        <p:txBody>
          <a:bodyPr wrap="square" lIns="180000" tIns="0" rIns="180000" bIns="0" rtlCol="0" anchor="t" anchorCtr="0">
            <a:spAutoFit/>
          </a:bodyPr>
          <a:lstStyle/>
          <a:p>
            <a:pPr>
              <a:lnSpc>
                <a:spcPct val="114000"/>
              </a:lnSpc>
              <a:spcAft>
                <a:spcPts val="1400"/>
              </a:spcAft>
            </a:pPr>
            <a:r>
              <a:rPr lang="en-GB" sz="1400" spc="-3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Further details go here</a:t>
            </a:r>
            <a:endParaRPr lang="en-US" sz="1400" spc="-30" dirty="0">
              <a:solidFill>
                <a:srgbClr val="223A74"/>
              </a:solidFill>
              <a:latin typeface="Montserrat" pitchFamily="2" charset="77"/>
              <a:ea typeface="Jost" pitchFamily="2" charset="77"/>
              <a:cs typeface="Montserra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713CA-1936-3140-BECF-97B577A82171}"/>
              </a:ext>
            </a:extLst>
          </p:cNvPr>
          <p:cNvSpPr txBox="1"/>
          <p:nvPr/>
        </p:nvSpPr>
        <p:spPr>
          <a:xfrm>
            <a:off x="973374" y="4760068"/>
            <a:ext cx="4470067" cy="130613"/>
          </a:xfrm>
          <a:prstGeom prst="rect">
            <a:avLst/>
          </a:prstGeom>
          <a:noFill/>
        </p:spPr>
        <p:txBody>
          <a:bodyPr wrap="square" lIns="138622" tIns="0" rIns="138622" bIns="0" rtlCol="0" anchor="t" anchorCtr="0">
            <a:spAutoFit/>
          </a:bodyPr>
          <a:lstStyle/>
          <a:p>
            <a:pPr>
              <a:lnSpc>
                <a:spcPct val="114000"/>
              </a:lnSpc>
              <a:spcAft>
                <a:spcPts val="1078"/>
              </a:spcAft>
            </a:pPr>
            <a:r>
              <a:rPr lang="en-GB" sz="8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@UNIONCONFERENCE               #UNIONCONF               #TBSCIENCE</a:t>
            </a:r>
            <a:endParaRPr lang="en-US" sz="800" dirty="0">
              <a:solidFill>
                <a:srgbClr val="223A74"/>
              </a:solidFill>
              <a:latin typeface="Montserrat" pitchFamily="2" charset="77"/>
              <a:ea typeface="Jost" pitchFamily="2" charset="77"/>
              <a:cs typeface="Montserra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6D2EE3-AFB5-384E-BD9A-627392F9D7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7241" y="4780058"/>
            <a:ext cx="108777" cy="93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878873-CE02-F566-D173-7CCF51F202CD}"/>
              </a:ext>
            </a:extLst>
          </p:cNvPr>
          <p:cNvSpPr txBox="1"/>
          <p:nvPr/>
        </p:nvSpPr>
        <p:spPr>
          <a:xfrm>
            <a:off x="7361226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w</a:t>
            </a:r>
            <a:r>
              <a:rPr lang="en-GB" sz="900" dirty="0" err="1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orldlunghealth.org</a:t>
            </a:r>
            <a:endParaRPr lang="en-US" sz="900" dirty="0">
              <a:latin typeface="Montserrat" pitchFamily="2" charset="77"/>
              <a:ea typeface="Jos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113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" pitchFamily="2" charset="77"/>
                <a:cs typeface="Montserrat SemiBold" charset="0"/>
              </a:rPr>
              <a:t>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A3A04-799D-6D40-B233-15DE4EF92073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Jost" pitchFamily="2" charset="77"/>
              <a:cs typeface="Montserrat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DBC48D-7A60-6BA8-7143-305367908230}"/>
              </a:ext>
            </a:extLst>
          </p:cNvPr>
          <p:cNvGrpSpPr/>
          <p:nvPr/>
        </p:nvGrpSpPr>
        <p:grpSpPr>
          <a:xfrm>
            <a:off x="617437" y="4760068"/>
            <a:ext cx="4347324" cy="130613"/>
            <a:chOff x="967241" y="4760068"/>
            <a:chExt cx="4347324" cy="13061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5ED7F2F-0F71-F72D-AF35-3B26D967921D}"/>
                </a:ext>
              </a:extLst>
            </p:cNvPr>
            <p:cNvSpPr txBox="1"/>
            <p:nvPr/>
          </p:nvSpPr>
          <p:spPr>
            <a:xfrm>
              <a:off x="973374" y="4760068"/>
              <a:ext cx="4341191" cy="130613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dirty="0">
                  <a:solidFill>
                    <a:srgbClr val="223A74"/>
                  </a:solidFill>
                  <a:latin typeface="Montserrat" pitchFamily="2" charset="77"/>
                  <a:ea typeface="Jost" pitchFamily="2" charset="77"/>
                  <a:cs typeface="Montserrat" charset="0"/>
                </a:rPr>
                <a:t>@UNIONCONFERENCE               #UNIONCONF               #TBSCIENCE</a:t>
              </a:r>
              <a:endParaRPr lang="en-US" sz="8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8B60BB-AA46-E161-98C9-0B9E91EE3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E814B3-AD68-1427-A481-0C4EF49937CC}"/>
              </a:ext>
            </a:extLst>
          </p:cNvPr>
          <p:cNvSpPr txBox="1"/>
          <p:nvPr/>
        </p:nvSpPr>
        <p:spPr>
          <a:xfrm>
            <a:off x="7318268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w</a:t>
            </a:r>
            <a:r>
              <a:rPr lang="en-GB" sz="900" dirty="0" err="1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orldlunghealth.org</a:t>
            </a:r>
            <a:endParaRPr lang="en-US" sz="900" dirty="0">
              <a:latin typeface="Montserrat" pitchFamily="2" charset="77"/>
              <a:ea typeface="Jos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026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6429" y="4916714"/>
            <a:ext cx="1846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Montserrat" pitchFamily="2" charset="77"/>
              <a:ea typeface="Jost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6D2EE3-AFB5-384E-BD9A-627392F9D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071" y="4816881"/>
            <a:ext cx="97790" cy="83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23BE71-CA08-3C6F-325B-16367707D5E6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" pitchFamily="2" charset="77"/>
                <a:cs typeface="Montserrat SemiBold" charset="0"/>
              </a:rPr>
              <a:t>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D5873-B384-241F-E273-D398251AC27A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Jost" pitchFamily="2" charset="77"/>
              <a:cs typeface="Montserra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9D678D-4BB4-7873-2406-DEC8036ADDC2}"/>
              </a:ext>
            </a:extLst>
          </p:cNvPr>
          <p:cNvGrpSpPr/>
          <p:nvPr/>
        </p:nvGrpSpPr>
        <p:grpSpPr>
          <a:xfrm>
            <a:off x="617437" y="4760068"/>
            <a:ext cx="4672582" cy="130613"/>
            <a:chOff x="967241" y="4760068"/>
            <a:chExt cx="3752046" cy="1306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9115D4-2A0A-37DB-A210-23A42CCB4047}"/>
                </a:ext>
              </a:extLst>
            </p:cNvPr>
            <p:cNvSpPr txBox="1"/>
            <p:nvPr/>
          </p:nvSpPr>
          <p:spPr>
            <a:xfrm>
              <a:off x="973375" y="4760068"/>
              <a:ext cx="3745912" cy="130613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dirty="0">
                  <a:solidFill>
                    <a:srgbClr val="223A74"/>
                  </a:solidFill>
                  <a:latin typeface="Montserrat" pitchFamily="2" charset="77"/>
                  <a:ea typeface="Jost" pitchFamily="2" charset="77"/>
                  <a:cs typeface="Montserrat" charset="0"/>
                </a:rPr>
                <a:t>@UNIONCONFERENCE               #UNIONCONF               #TBSCIENCE</a:t>
              </a:r>
              <a:endParaRPr lang="en-US" sz="8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D06EB9-4EEF-7BC2-0B83-2E6988D69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3646C6B-2035-89A8-56EC-797BFA16DF9D}"/>
              </a:ext>
            </a:extLst>
          </p:cNvPr>
          <p:cNvSpPr txBox="1"/>
          <p:nvPr/>
        </p:nvSpPr>
        <p:spPr>
          <a:xfrm>
            <a:off x="7318268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w</a:t>
            </a:r>
            <a:r>
              <a:rPr lang="en-GB" sz="900" dirty="0" err="1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orldlunghealth.org</a:t>
            </a:r>
            <a:endParaRPr lang="en-US" sz="900" dirty="0">
              <a:latin typeface="Montserrat" pitchFamily="2" charset="77"/>
              <a:ea typeface="Jos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5036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637C63-EFC3-313D-8CD2-1189E28EFD82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" pitchFamily="2" charset="77"/>
                <a:cs typeface="Montserrat SemiBold" charset="0"/>
              </a:rPr>
              <a:t>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D11A2-D901-CF8F-741C-AD134289B8E3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Jost" pitchFamily="2" charset="77"/>
              <a:cs typeface="Montserra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F726F0-5D92-772D-A295-ACB9F12E10B4}"/>
              </a:ext>
            </a:extLst>
          </p:cNvPr>
          <p:cNvGrpSpPr/>
          <p:nvPr/>
        </p:nvGrpSpPr>
        <p:grpSpPr>
          <a:xfrm>
            <a:off x="617437" y="4760068"/>
            <a:ext cx="3752046" cy="130613"/>
            <a:chOff x="967241" y="4760068"/>
            <a:chExt cx="3752046" cy="1306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41D993-3927-C344-02EC-52BBC7BBA8AD}"/>
                </a:ext>
              </a:extLst>
            </p:cNvPr>
            <p:cNvSpPr txBox="1"/>
            <p:nvPr/>
          </p:nvSpPr>
          <p:spPr>
            <a:xfrm>
              <a:off x="973375" y="4760068"/>
              <a:ext cx="3745912" cy="130613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dirty="0">
                  <a:solidFill>
                    <a:srgbClr val="223A74"/>
                  </a:solidFill>
                  <a:latin typeface="Montserrat" pitchFamily="2" charset="77"/>
                  <a:ea typeface="Jost" pitchFamily="2" charset="77"/>
                  <a:cs typeface="Montserrat" charset="0"/>
                </a:rPr>
                <a:t>@UNIONCONFERENCE               #UNIONCONF               #TBSCIENCE</a:t>
              </a:r>
              <a:endParaRPr lang="en-US" sz="8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3E0631-93F6-D0DA-D62B-B55CFC3AC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015FCB-495F-50FA-D875-245FA8DFEF7C}"/>
              </a:ext>
            </a:extLst>
          </p:cNvPr>
          <p:cNvSpPr txBox="1"/>
          <p:nvPr/>
        </p:nvSpPr>
        <p:spPr>
          <a:xfrm>
            <a:off x="4918734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w</a:t>
            </a:r>
            <a:r>
              <a:rPr lang="en-GB" sz="900" dirty="0" err="1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orldlunghealth.org</a:t>
            </a:r>
            <a:endParaRPr lang="en-US" sz="900" dirty="0">
              <a:latin typeface="Montserrat" pitchFamily="2" charset="77"/>
              <a:ea typeface="Jos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570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0D1A02-EEDC-8FC7-449E-6411E6AE9F91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9A0F2-C1A9-C313-6E77-A67E5F1B4173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Jost" pitchFamily="2" charset="0"/>
              <a:cs typeface="Montserra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9C97DF-D9B0-495A-B7AD-C7289491D5BA}"/>
              </a:ext>
            </a:extLst>
          </p:cNvPr>
          <p:cNvGrpSpPr/>
          <p:nvPr/>
        </p:nvGrpSpPr>
        <p:grpSpPr>
          <a:xfrm>
            <a:off x="617437" y="4760068"/>
            <a:ext cx="3752046" cy="130613"/>
            <a:chOff x="967241" y="4760068"/>
            <a:chExt cx="3752046" cy="1306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3C5327-C775-496E-6676-66C3D9468B2E}"/>
                </a:ext>
              </a:extLst>
            </p:cNvPr>
            <p:cNvSpPr txBox="1"/>
            <p:nvPr/>
          </p:nvSpPr>
          <p:spPr>
            <a:xfrm>
              <a:off x="973375" y="4760068"/>
              <a:ext cx="3745912" cy="130613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dirty="0">
                  <a:solidFill>
                    <a:srgbClr val="223A74"/>
                  </a:solidFill>
                  <a:latin typeface="Montserrat" pitchFamily="2" charset="77"/>
                  <a:ea typeface="Jost" pitchFamily="2" charset="77"/>
                  <a:cs typeface="Montserrat" charset="0"/>
                </a:rPr>
                <a:t>@UNIONCONFERENCE               #UNIONCONF               #TBSCIENCE</a:t>
              </a:r>
              <a:endParaRPr lang="en-US" sz="8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A80677-0B84-7B68-7F54-82CDF3E24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47862F2-8819-C69C-52C0-DEDE0DEC3B6F}"/>
              </a:ext>
            </a:extLst>
          </p:cNvPr>
          <p:cNvSpPr txBox="1"/>
          <p:nvPr/>
        </p:nvSpPr>
        <p:spPr>
          <a:xfrm>
            <a:off x="4869639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w</a:t>
            </a:r>
            <a:r>
              <a:rPr lang="en-GB" sz="900" dirty="0" err="1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orldlunghealth.org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0617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744E03-609F-C558-788A-9D75219918D7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F8F73-43D9-2203-74E4-9AAD423A2A6A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Jost" pitchFamily="2" charset="0"/>
              <a:cs typeface="Montserrat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FBAFE8-1062-83E9-09CD-28877C60F452}"/>
              </a:ext>
            </a:extLst>
          </p:cNvPr>
          <p:cNvGrpSpPr/>
          <p:nvPr/>
        </p:nvGrpSpPr>
        <p:grpSpPr>
          <a:xfrm>
            <a:off x="617437" y="4760068"/>
            <a:ext cx="3752046" cy="130613"/>
            <a:chOff x="967241" y="4760068"/>
            <a:chExt cx="3752046" cy="1306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1C6FB-E82A-CCD2-7F31-C80AA88A133F}"/>
                </a:ext>
              </a:extLst>
            </p:cNvPr>
            <p:cNvSpPr txBox="1"/>
            <p:nvPr/>
          </p:nvSpPr>
          <p:spPr>
            <a:xfrm>
              <a:off x="973375" y="4760068"/>
              <a:ext cx="3745912" cy="130613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dirty="0">
                  <a:solidFill>
                    <a:srgbClr val="223A74"/>
                  </a:solidFill>
                  <a:latin typeface="Montserrat" pitchFamily="2" charset="77"/>
                  <a:ea typeface="Jost" pitchFamily="2" charset="77"/>
                  <a:cs typeface="Montserrat" charset="0"/>
                </a:rPr>
                <a:t>@UNIONCONFERENCE               #UNIONCONF               #TBSCIENCE</a:t>
              </a:r>
              <a:endParaRPr lang="en-US" sz="8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685F6A-3CA7-C89B-591B-E89F903DB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056FD59-E64C-842B-ADAA-B7D03AE4D2B5}"/>
              </a:ext>
            </a:extLst>
          </p:cNvPr>
          <p:cNvSpPr txBox="1"/>
          <p:nvPr/>
        </p:nvSpPr>
        <p:spPr>
          <a:xfrm>
            <a:off x="4329591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w</a:t>
            </a:r>
            <a:r>
              <a:rPr lang="en-GB" sz="900" dirty="0" err="1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orldlunghealth.org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7129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BFC59E-B14A-EFDE-A145-7EDCC1B9DE86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0C60E5-0C97-B7D0-D0A8-A4FF0980B47B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Jost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Jost" pitchFamily="2" charset="0"/>
              <a:cs typeface="Montserra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92777A-20E7-ABF1-A644-788C386DC45B}"/>
              </a:ext>
            </a:extLst>
          </p:cNvPr>
          <p:cNvGrpSpPr/>
          <p:nvPr/>
        </p:nvGrpSpPr>
        <p:grpSpPr>
          <a:xfrm>
            <a:off x="617437" y="4760068"/>
            <a:ext cx="3752046" cy="130613"/>
            <a:chOff x="967241" y="4760068"/>
            <a:chExt cx="3752046" cy="1306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16701F-8DA9-6196-73F8-3AC1EDC50C98}"/>
                </a:ext>
              </a:extLst>
            </p:cNvPr>
            <p:cNvSpPr txBox="1"/>
            <p:nvPr/>
          </p:nvSpPr>
          <p:spPr>
            <a:xfrm>
              <a:off x="973375" y="4760068"/>
              <a:ext cx="3745912" cy="130613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dirty="0">
                  <a:solidFill>
                    <a:srgbClr val="223A74"/>
                  </a:solidFill>
                  <a:latin typeface="Montserrat" pitchFamily="2" charset="77"/>
                  <a:ea typeface="Jost" pitchFamily="2" charset="77"/>
                  <a:cs typeface="Montserrat" charset="0"/>
                </a:rPr>
                <a:t>@UNIONCONFERENCE               #UNIONCONF               #TBSCIENCE</a:t>
              </a:r>
              <a:endParaRPr lang="en-US" sz="8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46D384-69A3-4262-ED86-9CE78FB9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9B3AD49-8B5C-D25A-F121-603878B1D6B8}"/>
              </a:ext>
            </a:extLst>
          </p:cNvPr>
          <p:cNvSpPr txBox="1"/>
          <p:nvPr/>
        </p:nvSpPr>
        <p:spPr>
          <a:xfrm>
            <a:off x="4329591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w</a:t>
            </a:r>
            <a:r>
              <a:rPr lang="en-GB" sz="900" dirty="0" err="1">
                <a:solidFill>
                  <a:srgbClr val="223A74"/>
                </a:solidFill>
                <a:latin typeface="Montserrat" pitchFamily="2" charset="77"/>
                <a:ea typeface="Jost" pitchFamily="2" charset="77"/>
                <a:cs typeface="Montserrat" charset="0"/>
              </a:rPr>
              <a:t>orldlunghealth.org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63058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36f8d22-69bc-4269-9993-aeb1a1ee8af8">
      <UserInfo>
        <DisplayName/>
        <AccountId xsi:nil="true"/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TaxCatchAll xmlns="c36f8d22-69bc-4269-9993-aeb1a1ee8af8" xsi:nil="true"/>
    <lcf76f155ced4ddcb4097134ff3c332f xmlns="b6d03df8-ec89-4866-95a9-30b923f4154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7EE8D0691D5B4A967E780449D25D41" ma:contentTypeVersion="19" ma:contentTypeDescription="Create a new document." ma:contentTypeScope="" ma:versionID="11d7186e1fc44693bbb053fb0fc36df5">
  <xsd:schema xmlns:xsd="http://www.w3.org/2001/XMLSchema" xmlns:xs="http://www.w3.org/2001/XMLSchema" xmlns:p="http://schemas.microsoft.com/office/2006/metadata/properties" xmlns:ns1="http://schemas.microsoft.com/sharepoint/v3" xmlns:ns2="b6d03df8-ec89-4866-95a9-30b923f4154c" xmlns:ns3="c36f8d22-69bc-4269-9993-aeb1a1ee8af8" targetNamespace="http://schemas.microsoft.com/office/2006/metadata/properties" ma:root="true" ma:fieldsID="6fa31ca5d9e7c5b676651090f9e29254" ns1:_="" ns2:_="" ns3:_="">
    <xsd:import namespace="http://schemas.microsoft.com/sharepoint/v3"/>
    <xsd:import namespace="b6d03df8-ec89-4866-95a9-30b923f4154c"/>
    <xsd:import namespace="c36f8d22-69bc-4269-9993-aeb1a1ee8a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03df8-ec89-4866-95a9-30b923f415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573d24f-8a70-488d-a97d-41419af637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f8d22-69bc-4269-9993-aeb1a1ee8af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193a403-1644-40a3-b28b-71b70b2d6bde}" ma:internalName="TaxCatchAll" ma:showField="CatchAllData" ma:web="c36f8d22-69bc-4269-9993-aeb1a1ee8a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F64F17-70BF-4AD7-B091-0FF1B293678D}">
  <ds:schemaRefs>
    <ds:schemaRef ds:uri="http://purl.org/dc/dcmitype/"/>
    <ds:schemaRef ds:uri="http://purl.org/dc/elements/1.1/"/>
    <ds:schemaRef ds:uri="c36f8d22-69bc-4269-9993-aeb1a1ee8af8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b6d03df8-ec89-4866-95a9-30b923f4154c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1CB34ED-D1A7-40D6-ABFC-ED2D93FB4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6d03df8-ec89-4866-95a9-30b923f4154c"/>
    <ds:schemaRef ds:uri="c36f8d22-69bc-4269-9993-aeb1a1ee8a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7BFBA5-D991-43B4-B18F-A21786B993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5383</TotalTime>
  <Words>626</Words>
  <Application>Microsoft Office PowerPoint</Application>
  <PresentationFormat>On-screen Show (16:9)</PresentationFormat>
  <Paragraphs>41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Jessica Rickett</dc:creator>
  <cp:lastModifiedBy>Luca Media</cp:lastModifiedBy>
  <cp:revision>72</cp:revision>
  <dcterms:created xsi:type="dcterms:W3CDTF">2018-09-19T10:34:31Z</dcterms:created>
  <dcterms:modified xsi:type="dcterms:W3CDTF">2023-08-22T16:42:14Z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0x010100857EE8D0691D5B4A967E780449D25D41</vt:lpwstr>
  </property>
  <property fmtid="{D5CDD505-2E9C-101B-9397-08002B2CF9AE}" pid="3" name="Order">
    <vt:r8>170600</vt:r8>
  </property>
  <property fmtid="{D5CDD505-2E9C-101B-9397-08002B2CF9AE}" pid="4" name="ComplianceAssetId">
    <vt:lpwstr/>
  </property>
  <property fmtid="{D5CDD505-2E9C-101B-9397-08002B2CF9AE}" pid="5" name="MediaServiceImageTags">
    <vt:lpwstr/>
  </property>
</Properties>
</file>