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15"/>
  </p:notesMasterIdLst>
  <p:handoutMasterIdLst>
    <p:handoutMasterId r:id="rId16"/>
  </p:handoutMasterIdLst>
  <p:sldIdLst>
    <p:sldId id="271" r:id="rId6"/>
    <p:sldId id="272" r:id="rId7"/>
    <p:sldId id="267" r:id="rId8"/>
    <p:sldId id="277" r:id="rId9"/>
    <p:sldId id="268" r:id="rId10"/>
    <p:sldId id="273" r:id="rId11"/>
    <p:sldId id="274" r:id="rId12"/>
    <p:sldId id="275" r:id="rId13"/>
    <p:sldId id="276" r:id="rId1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A74"/>
    <a:srgbClr val="595959"/>
    <a:srgbClr val="0C0B0C"/>
    <a:srgbClr val="77D5DF"/>
    <a:srgbClr val="8F39A5"/>
    <a:srgbClr val="D963FF"/>
    <a:srgbClr val="E6007E"/>
    <a:srgbClr val="FBB900"/>
    <a:srgbClr val="FFE8C0"/>
    <a:srgbClr val="E71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722885-2CC8-3472-AA89-2A562584EB70}" v="1" dt="2023-07-19T10:32:03.5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05"/>
    <p:restoredTop sz="96327" autoAdjust="0"/>
  </p:normalViewPr>
  <p:slideViewPr>
    <p:cSldViewPr snapToGrid="0" snapToObjects="1" showGuides="1">
      <p:cViewPr varScale="1">
        <p:scale>
          <a:sx n="156" d="100"/>
          <a:sy n="156" d="100"/>
        </p:scale>
        <p:origin x="192" y="216"/>
      </p:cViewPr>
      <p:guideLst>
        <p:guide orient="horz" pos="1620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169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CE3F66-2CA3-3140-86CE-1847B84A5E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F0333-99E9-4944-907D-89DFB9C272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18384-0854-3A4F-9D4B-CAAF8BD298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FF5E8B-B404-0043-B026-35337FB3A6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864AF-96D6-EE42-8E2A-B32CD8F8C1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2D16C-ABCE-D149-B702-FEB784A78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47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9F635-1884-C34D-81D7-8452089704B0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EB52B-0383-BC4A-A9EF-681EE26ED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0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6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75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20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46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0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2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5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37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3203B-5480-864C-A3CE-7AE2014E5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2AB89-8392-434B-83FC-B86E41DEF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48731-0D2E-1547-8E33-4F8997B3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A38BA-B5CC-5845-A832-54D5F8D2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17DEE-AD04-3A45-86B9-80A50422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42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101DA-4C12-F24A-A6E6-5C8B03FD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E314A-3BB5-FA4C-9A2F-8059653B9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2302F-F7C4-5D4A-9C25-1B885E63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DDEA2-BD58-3740-976A-3A47C148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35FFC-A5AC-7249-BB47-1D2F6EA1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24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187E8-426C-1E4A-81C3-744C066D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CC066-7B59-704A-998B-67B3A18EB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E5C73-05FA-E742-8ED3-566204BD8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CD42F-CDC6-E64A-AE4D-E95428A3A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A619F-4651-5349-9E6C-A482647D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15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9F10F-88A2-194A-98D8-44C4D4D0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F02A6-4667-4542-B3B4-42D26573E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4CEAF-9B39-4F46-8438-E981DE09A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7D545-6C97-C341-ACAD-547C1AF4E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79577-2903-6948-B574-35A5EBA11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AA1FF3-95AE-5A4B-BDBF-1F5D418F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10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548B-2B67-A048-A949-9DEA22981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F5C67-EADA-6E4E-B4A0-3D57B5164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8A5B5-11AA-1D47-9F45-A2C13BC79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1644EE-58A4-A949-8D6F-29A3DFEDA0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2DA3A8-57C6-8744-B46F-E83245F33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050D9C-DDEA-8442-B21C-4DA44C0F0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5124AE-B566-134D-9B29-8C5D05F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9B7207-5AF9-344D-9C76-982F6EBA7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6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590E-AAC3-A040-907C-434178C85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981BB3-AF6A-084B-AD1B-175511E1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67D123-6766-2744-BCB3-191E1A1C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D919F-8118-E743-A1EE-D8A23DE41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40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7CB2F5-8EC6-E540-9DFB-F2665F1F3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73D7E9-412D-9245-BD14-90C0ECBC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E76F2-7ECA-954A-9950-3D4ECD07C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81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21D0-DF26-704F-B7A2-4FBEC712C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55C9D-4E15-DF43-89AB-3A8483BBE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A54B3-B58B-364E-BA21-274A724C3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AA9D4-FBC3-5D41-8311-2DFFECB02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22850-1752-F14E-BADA-57C11C9F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84CD4-D99E-284C-82CD-E088D60AA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73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784F-02BC-EE4F-8162-87F2D39C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F1496B-D381-8E4D-835A-924285AFB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220927-47DC-C94E-9B56-C8EED6E29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DBD4B-DC99-DC4B-8298-93D82BF3B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6E088-2166-E64C-A437-EAC9F2CA4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87F9A-029E-AC4C-A8E9-9ACD7B0A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59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21625-DB89-DC4E-9A09-62689E9C0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6EE6E8-A36C-6C48-B6A8-1F159923E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A629A-472F-4E49-93D2-6848D578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8286-1B9A-2042-8073-B1C5431EE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49AEA-0D55-AC4D-A388-606FBBA9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60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558227-14BC-CA45-B49A-5B0B77CAB2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77954-E698-DD43-ABC4-F691D85F8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B0DCB-F6CF-934C-8C76-9EF452C5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A02D4-B15A-004A-834C-EA7A70459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E0D79-5E70-5E4C-8504-EF3E2031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69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81DA3C-FD68-7549-BFF0-A73671E99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E40F5-80BB-4843-8E92-B8CF771C6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75469-8530-8243-B058-4C06A9FAC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58FFC-10F7-CF48-BA91-7DC4A8AA6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D8333-A0D2-6D4F-B1AC-3A77A0A2D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DBECD3-C300-1948-B11E-EDF38B0741B7}"/>
              </a:ext>
            </a:extLst>
          </p:cNvPr>
          <p:cNvSpPr txBox="1"/>
          <p:nvPr/>
        </p:nvSpPr>
        <p:spPr>
          <a:xfrm>
            <a:off x="6130977" y="-59960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230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3C46C6-5D38-EB43-8370-54FA5C4B9E72}"/>
              </a:ext>
            </a:extLst>
          </p:cNvPr>
          <p:cNvSpPr txBox="1"/>
          <p:nvPr/>
        </p:nvSpPr>
        <p:spPr>
          <a:xfrm>
            <a:off x="823634" y="1492981"/>
            <a:ext cx="4804052" cy="2040698"/>
          </a:xfrm>
          <a:prstGeom prst="rect">
            <a:avLst/>
          </a:prstGeom>
          <a:noFill/>
        </p:spPr>
        <p:txBody>
          <a:bodyPr wrap="square" lIns="180000" tIns="360000" rIns="18000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cap="all" dirty="0">
                <a:solidFill>
                  <a:srgbClr val="223A74"/>
                </a:solidFill>
                <a:latin typeface="Montserrat" pitchFamily="2" charset="77"/>
                <a:ea typeface="Jost Medium" pitchFamily="2" charset="0"/>
                <a:cs typeface="Montserrat SemiBold" charset="0"/>
              </a:rPr>
              <a:t>Main TITLE goes </a:t>
            </a:r>
            <a:br>
              <a:rPr lang="en-US" sz="3600" cap="all" dirty="0">
                <a:solidFill>
                  <a:srgbClr val="223A74"/>
                </a:solidFill>
                <a:latin typeface="Montserrat" pitchFamily="2" charset="77"/>
                <a:ea typeface="Jost Medium" pitchFamily="2" charset="0"/>
                <a:cs typeface="Montserrat SemiBold" charset="0"/>
              </a:rPr>
            </a:br>
            <a:r>
              <a:rPr lang="en-US" sz="3600" cap="all" dirty="0">
                <a:solidFill>
                  <a:srgbClr val="223A74"/>
                </a:solidFill>
                <a:latin typeface="Montserrat" pitchFamily="2" charset="77"/>
                <a:ea typeface="Jost Medium" pitchFamily="2" charset="0"/>
                <a:cs typeface="Montserrat SemiBold" charset="0"/>
              </a:rPr>
              <a:t>here over two </a:t>
            </a:r>
            <a:br>
              <a:rPr lang="en-US" sz="3600" cap="all" dirty="0">
                <a:solidFill>
                  <a:srgbClr val="223A74"/>
                </a:solidFill>
                <a:latin typeface="Montserrat" pitchFamily="2" charset="77"/>
                <a:ea typeface="Jost Medium" pitchFamily="2" charset="0"/>
                <a:cs typeface="Montserrat SemiBold" charset="0"/>
              </a:rPr>
            </a:br>
            <a:r>
              <a:rPr lang="en-US" sz="3600" cap="all" dirty="0">
                <a:solidFill>
                  <a:srgbClr val="223A74"/>
                </a:solidFill>
                <a:latin typeface="Montserrat" pitchFamily="2" charset="77"/>
                <a:ea typeface="Jost Medium" pitchFamily="2" charset="0"/>
                <a:cs typeface="Montserrat SemiBold" charset="0"/>
              </a:rPr>
              <a:t>or three lines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650AF-428F-1B4F-B643-981DD81ECC8B}"/>
              </a:ext>
            </a:extLst>
          </p:cNvPr>
          <p:cNvSpPr txBox="1"/>
          <p:nvPr/>
        </p:nvSpPr>
        <p:spPr>
          <a:xfrm>
            <a:off x="823634" y="3533679"/>
            <a:ext cx="3666132" cy="228524"/>
          </a:xfrm>
          <a:prstGeom prst="rect">
            <a:avLst/>
          </a:prstGeom>
          <a:noFill/>
        </p:spPr>
        <p:txBody>
          <a:bodyPr wrap="square" lIns="180000" tIns="0" rIns="180000" bIns="0" rtlCol="0" anchor="t" anchorCtr="0">
            <a:spAutoFit/>
          </a:bodyPr>
          <a:lstStyle/>
          <a:p>
            <a:pPr>
              <a:lnSpc>
                <a:spcPct val="114000"/>
              </a:lnSpc>
              <a:spcAft>
                <a:spcPts val="1400"/>
              </a:spcAft>
            </a:pPr>
            <a:r>
              <a:rPr lang="en-GB" sz="1400" spc="-30" dirty="0">
                <a:solidFill>
                  <a:srgbClr val="223A74"/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Further details go here</a:t>
            </a:r>
            <a:endParaRPr lang="en-US" sz="1400" spc="-30" dirty="0">
              <a:solidFill>
                <a:srgbClr val="223A74"/>
              </a:solidFill>
              <a:latin typeface="Montserrat" pitchFamily="2" charset="77"/>
              <a:ea typeface="Jost Medium" pitchFamily="2" charset="0"/>
              <a:cs typeface="Montserrat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BA4EDE-A775-CED9-5A04-DD911C810C63}"/>
              </a:ext>
            </a:extLst>
          </p:cNvPr>
          <p:cNvGrpSpPr/>
          <p:nvPr/>
        </p:nvGrpSpPr>
        <p:grpSpPr>
          <a:xfrm>
            <a:off x="967241" y="4712683"/>
            <a:ext cx="7919008" cy="230832"/>
            <a:chOff x="967241" y="4712683"/>
            <a:chExt cx="7919008" cy="2308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C713CA-1936-3140-BECF-97B577A82171}"/>
                </a:ext>
              </a:extLst>
            </p:cNvPr>
            <p:cNvSpPr txBox="1"/>
            <p:nvPr/>
          </p:nvSpPr>
          <p:spPr>
            <a:xfrm>
              <a:off x="973374" y="4760068"/>
              <a:ext cx="4464899" cy="130677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b="1" dirty="0">
                  <a:solidFill>
                    <a:srgbClr val="223A74"/>
                  </a:solidFill>
                  <a:latin typeface="Montserrat" pitchFamily="2" charset="77"/>
                  <a:ea typeface="Jost Black" pitchFamily="2" charset="77"/>
                  <a:cs typeface="Montserrat" charset="0"/>
                </a:rPr>
                <a:t>@UNIONCONFERENCE               #UNIONCONF               #YOUTH4LUNGHEALTH</a:t>
              </a:r>
              <a:endParaRPr lang="en-US" sz="800" b="1" dirty="0">
                <a:solidFill>
                  <a:srgbClr val="223A74"/>
                </a:solidFill>
                <a:latin typeface="Montserrat" pitchFamily="2" charset="77"/>
                <a:ea typeface="Jost Black" pitchFamily="2" charset="77"/>
                <a:cs typeface="Montserrat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16D2EE3-AFB5-384E-BD9A-627392F9D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878873-CE02-F566-D173-7CCF51F202CD}"/>
                </a:ext>
              </a:extLst>
            </p:cNvPr>
            <p:cNvSpPr txBox="1"/>
            <p:nvPr/>
          </p:nvSpPr>
          <p:spPr>
            <a:xfrm>
              <a:off x="7361226" y="4712683"/>
              <a:ext cx="152502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900" b="1" dirty="0">
                  <a:solidFill>
                    <a:srgbClr val="223A74"/>
                  </a:solidFill>
                  <a:latin typeface="Montserrat" pitchFamily="2" charset="77"/>
                  <a:ea typeface="Jost Black" pitchFamily="2" charset="77"/>
                  <a:cs typeface="Montserrat" charset="0"/>
                </a:rPr>
                <a:t>w</a:t>
              </a:r>
              <a:r>
                <a:rPr lang="en-GB" sz="900" b="1" dirty="0" err="1">
                  <a:solidFill>
                    <a:srgbClr val="223A74"/>
                  </a:solidFill>
                  <a:latin typeface="Montserrat" pitchFamily="2" charset="77"/>
                  <a:ea typeface="Jost Black" pitchFamily="2" charset="77"/>
                  <a:cs typeface="Montserrat" charset="0"/>
                </a:rPr>
                <a:t>orldlunghealth.org</a:t>
              </a:r>
              <a:endParaRPr lang="en-US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21137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146D3C-548D-C644-87E3-C0600600B824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0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 Black" pitchFamily="2" charset="0"/>
                <a:cs typeface="Montserrat SemiBold" charset="0"/>
              </a:rPr>
              <a:t>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6A3A04-799D-6D40-B233-15DE4EF92073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Jost Medium" pitchFamily="2" charset="0"/>
              <a:cs typeface="Montserrat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784CA1-8A17-1F98-8BC6-D41ABE5E7F2B}"/>
              </a:ext>
            </a:extLst>
          </p:cNvPr>
          <p:cNvGrpSpPr/>
          <p:nvPr/>
        </p:nvGrpSpPr>
        <p:grpSpPr>
          <a:xfrm>
            <a:off x="967241" y="4712683"/>
            <a:ext cx="7919008" cy="230832"/>
            <a:chOff x="967241" y="4712683"/>
            <a:chExt cx="7919008" cy="2308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1F8DC2-D8F6-FD65-5C4E-81390B90B793}"/>
                </a:ext>
              </a:extLst>
            </p:cNvPr>
            <p:cNvSpPr txBox="1"/>
            <p:nvPr/>
          </p:nvSpPr>
          <p:spPr>
            <a:xfrm>
              <a:off x="973374" y="4760068"/>
              <a:ext cx="4464899" cy="130677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b="1" dirty="0">
                  <a:solidFill>
                    <a:srgbClr val="223A74"/>
                  </a:solidFill>
                  <a:latin typeface="Montserrat" pitchFamily="2" charset="77"/>
                  <a:ea typeface="Jost Black" pitchFamily="2" charset="77"/>
                  <a:cs typeface="Montserrat" charset="0"/>
                </a:rPr>
                <a:t>@UNIONCONFERENCE               #UNIONCONF               #YOUTH4LUNGHEALTH</a:t>
              </a:r>
              <a:endParaRPr lang="en-US" sz="800" b="1" dirty="0">
                <a:solidFill>
                  <a:srgbClr val="223A74"/>
                </a:solidFill>
                <a:latin typeface="Montserrat" pitchFamily="2" charset="77"/>
                <a:ea typeface="Jost Black" pitchFamily="2" charset="77"/>
                <a:cs typeface="Montserrat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807B8E0-1AFD-DFBF-E6B3-61BD45652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82B518-7FBE-43E5-C7E5-066F4740BF06}"/>
                </a:ext>
              </a:extLst>
            </p:cNvPr>
            <p:cNvSpPr txBox="1"/>
            <p:nvPr/>
          </p:nvSpPr>
          <p:spPr>
            <a:xfrm>
              <a:off x="7361226" y="4712683"/>
              <a:ext cx="152502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900" b="1" dirty="0">
                  <a:solidFill>
                    <a:srgbClr val="223A74"/>
                  </a:solidFill>
                  <a:latin typeface="Montserrat" pitchFamily="2" charset="77"/>
                  <a:ea typeface="Jost Black" pitchFamily="2" charset="77"/>
                  <a:cs typeface="Montserrat" charset="0"/>
                </a:rPr>
                <a:t>w</a:t>
              </a:r>
              <a:r>
                <a:rPr lang="en-GB" sz="900" b="1" dirty="0" err="1">
                  <a:solidFill>
                    <a:srgbClr val="223A74"/>
                  </a:solidFill>
                  <a:latin typeface="Montserrat" pitchFamily="2" charset="77"/>
                  <a:ea typeface="Jost Black" pitchFamily="2" charset="77"/>
                  <a:cs typeface="Montserrat" charset="0"/>
                </a:rPr>
                <a:t>orldlunghealth.org</a:t>
              </a:r>
              <a:endParaRPr lang="en-US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40260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146D3C-548D-C644-87E3-C0600600B824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0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 Black" pitchFamily="2" charset="0"/>
                <a:cs typeface="Montserrat SemiBold" charset="0"/>
              </a:rPr>
              <a:t>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6A3A04-799D-6D40-B233-15DE4EF92073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Jost Medium" pitchFamily="2" charset="0"/>
              <a:cs typeface="Montserrat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784CA1-8A17-1F98-8BC6-D41ABE5E7F2B}"/>
              </a:ext>
            </a:extLst>
          </p:cNvPr>
          <p:cNvGrpSpPr/>
          <p:nvPr/>
        </p:nvGrpSpPr>
        <p:grpSpPr>
          <a:xfrm>
            <a:off x="967241" y="4712683"/>
            <a:ext cx="7919008" cy="230832"/>
            <a:chOff x="967241" y="4712683"/>
            <a:chExt cx="7919008" cy="2308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1F8DC2-D8F6-FD65-5C4E-81390B90B793}"/>
                </a:ext>
              </a:extLst>
            </p:cNvPr>
            <p:cNvSpPr txBox="1"/>
            <p:nvPr/>
          </p:nvSpPr>
          <p:spPr>
            <a:xfrm>
              <a:off x="973374" y="4760068"/>
              <a:ext cx="4464899" cy="130677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b="1" dirty="0">
                  <a:solidFill>
                    <a:srgbClr val="223A74"/>
                  </a:solidFill>
                  <a:latin typeface="Montserrat" pitchFamily="2" charset="77"/>
                  <a:ea typeface="Jost Black" pitchFamily="2" charset="77"/>
                  <a:cs typeface="Montserrat" charset="0"/>
                </a:rPr>
                <a:t>@UNIONCONFERENCE               #UNIONCONF               #YOUTH4LUNGHEALTH</a:t>
              </a:r>
              <a:endParaRPr lang="en-US" sz="800" b="1" dirty="0">
                <a:solidFill>
                  <a:srgbClr val="223A74"/>
                </a:solidFill>
                <a:latin typeface="Montserrat" pitchFamily="2" charset="77"/>
                <a:ea typeface="Jost Black" pitchFamily="2" charset="77"/>
                <a:cs typeface="Montserrat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807B8E0-1AFD-DFBF-E6B3-61BD45652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82B518-7FBE-43E5-C7E5-066F4740BF06}"/>
                </a:ext>
              </a:extLst>
            </p:cNvPr>
            <p:cNvSpPr txBox="1"/>
            <p:nvPr/>
          </p:nvSpPr>
          <p:spPr>
            <a:xfrm>
              <a:off x="7361226" y="4712683"/>
              <a:ext cx="152502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900" b="1" dirty="0">
                  <a:solidFill>
                    <a:srgbClr val="223A74"/>
                  </a:solidFill>
                  <a:latin typeface="Montserrat" pitchFamily="2" charset="77"/>
                  <a:ea typeface="Jost Black" pitchFamily="2" charset="77"/>
                  <a:cs typeface="Montserrat" charset="0"/>
                </a:rPr>
                <a:t>w</a:t>
              </a:r>
              <a:r>
                <a:rPr lang="en-GB" sz="900" b="1" dirty="0" err="1">
                  <a:solidFill>
                    <a:srgbClr val="223A74"/>
                  </a:solidFill>
                  <a:latin typeface="Montserrat" pitchFamily="2" charset="77"/>
                  <a:ea typeface="Jost Black" pitchFamily="2" charset="77"/>
                  <a:cs typeface="Montserrat" charset="0"/>
                </a:rPr>
                <a:t>orldlunghealth.org</a:t>
              </a:r>
              <a:endParaRPr lang="en-US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45138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6429" y="4916714"/>
            <a:ext cx="1846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6D2EE3-AFB5-384E-BD9A-627392F9D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071" y="4816881"/>
            <a:ext cx="97790" cy="838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23BE71-CA08-3C6F-325B-16367707D5E6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0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 Medium" pitchFamily="2" charset="0"/>
                <a:cs typeface="Montserrat SemiBold" charset="0"/>
              </a:rPr>
              <a:t>Title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D5873-B384-241F-E273-D398251AC27A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Jost Medium" pitchFamily="2" charset="0"/>
              <a:cs typeface="Montserrat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98F080-07A0-EE14-9A0B-344D8B0A5F7F}"/>
              </a:ext>
            </a:extLst>
          </p:cNvPr>
          <p:cNvGrpSpPr/>
          <p:nvPr/>
        </p:nvGrpSpPr>
        <p:grpSpPr>
          <a:xfrm>
            <a:off x="967241" y="4712683"/>
            <a:ext cx="7919008" cy="230832"/>
            <a:chOff x="967241" y="4712683"/>
            <a:chExt cx="7919008" cy="2308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7ECFC4-E57F-6C27-E769-5AE01B3F6D89}"/>
                </a:ext>
              </a:extLst>
            </p:cNvPr>
            <p:cNvSpPr txBox="1"/>
            <p:nvPr/>
          </p:nvSpPr>
          <p:spPr>
            <a:xfrm>
              <a:off x="973374" y="4760068"/>
              <a:ext cx="4464899" cy="130677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b="1" dirty="0">
                  <a:solidFill>
                    <a:srgbClr val="223A74"/>
                  </a:solidFill>
                  <a:latin typeface="Montserrat" pitchFamily="2" charset="77"/>
                  <a:ea typeface="Jost Black" pitchFamily="2" charset="77"/>
                  <a:cs typeface="Montserrat" charset="0"/>
                </a:rPr>
                <a:t>@UNIONCONFERENCE               #UNIONCONF               #YOUTH4LUNGHEALTH</a:t>
              </a:r>
              <a:endParaRPr lang="en-US" sz="800" b="1" dirty="0">
                <a:solidFill>
                  <a:srgbClr val="223A74"/>
                </a:solidFill>
                <a:latin typeface="Montserrat" pitchFamily="2" charset="77"/>
                <a:ea typeface="Jost Black" pitchFamily="2" charset="77"/>
                <a:cs typeface="Montserrat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B55331-BAF7-8B75-C3CA-6A5E86537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ADA914-4B81-797A-EC39-45639D07ED34}"/>
                </a:ext>
              </a:extLst>
            </p:cNvPr>
            <p:cNvSpPr txBox="1"/>
            <p:nvPr/>
          </p:nvSpPr>
          <p:spPr>
            <a:xfrm>
              <a:off x="7361226" y="4712683"/>
              <a:ext cx="152502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900" b="1" dirty="0">
                  <a:solidFill>
                    <a:srgbClr val="223A74"/>
                  </a:solidFill>
                  <a:latin typeface="Montserrat" pitchFamily="2" charset="77"/>
                  <a:ea typeface="Jost Black" pitchFamily="2" charset="77"/>
                  <a:cs typeface="Montserrat" charset="0"/>
                </a:rPr>
                <a:t>w</a:t>
              </a:r>
              <a:r>
                <a:rPr lang="en-GB" sz="900" b="1" dirty="0" err="1">
                  <a:solidFill>
                    <a:srgbClr val="223A74"/>
                  </a:solidFill>
                  <a:latin typeface="Montserrat" pitchFamily="2" charset="77"/>
                  <a:ea typeface="Jost Black" pitchFamily="2" charset="77"/>
                  <a:cs typeface="Montserrat" charset="0"/>
                </a:rPr>
                <a:t>orldlunghealth.org</a:t>
              </a:r>
              <a:endParaRPr lang="en-US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15036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637C63-EFC3-313D-8CD2-1189E28EFD82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0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 Medium" pitchFamily="2" charset="0"/>
                <a:cs typeface="Montserrat SemiBold" charset="0"/>
              </a:rPr>
              <a:t>Title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D11A2-D901-CF8F-741C-AD134289B8E3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Jost Medium" pitchFamily="2" charset="0"/>
              <a:cs typeface="Montserrat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F726F0-5D92-772D-A295-ACB9F12E10B4}"/>
              </a:ext>
            </a:extLst>
          </p:cNvPr>
          <p:cNvGrpSpPr/>
          <p:nvPr/>
        </p:nvGrpSpPr>
        <p:grpSpPr>
          <a:xfrm>
            <a:off x="805216" y="4760068"/>
            <a:ext cx="4428092" cy="130613"/>
            <a:chOff x="967241" y="4760068"/>
            <a:chExt cx="4428092" cy="1306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41D993-3927-C344-02EC-52BBC7BBA8AD}"/>
                </a:ext>
              </a:extLst>
            </p:cNvPr>
            <p:cNvSpPr txBox="1"/>
            <p:nvPr/>
          </p:nvSpPr>
          <p:spPr>
            <a:xfrm>
              <a:off x="973375" y="4760068"/>
              <a:ext cx="4421958" cy="130613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b="1" dirty="0">
                  <a:solidFill>
                    <a:srgbClr val="223A74"/>
                  </a:solidFill>
                  <a:latin typeface="Montserrat" pitchFamily="2" charset="77"/>
                  <a:ea typeface="Jost Medium" pitchFamily="2" charset="77"/>
                  <a:cs typeface="Montserrat" charset="0"/>
                </a:rPr>
                <a:t>@UNIONCONFERENCE               #UNIONCONF               #YOUTH4LUNGHEALTH</a:t>
              </a:r>
              <a:endParaRPr lang="en-US" sz="800" b="1" dirty="0">
                <a:solidFill>
                  <a:srgbClr val="223A74"/>
                </a:solidFill>
                <a:latin typeface="Montserrat" pitchFamily="2" charset="77"/>
                <a:ea typeface="Jost Medium" pitchFamily="2" charset="77"/>
                <a:cs typeface="Montserrat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3E0631-93F6-D0DA-D62B-B55CFC3AC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8015FCB-495F-50FA-D875-245FA8DFEF7C}"/>
              </a:ext>
            </a:extLst>
          </p:cNvPr>
          <p:cNvSpPr txBox="1"/>
          <p:nvPr/>
        </p:nvSpPr>
        <p:spPr>
          <a:xfrm>
            <a:off x="5635876" y="4712683"/>
            <a:ext cx="15250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b="1" dirty="0">
                <a:solidFill>
                  <a:srgbClr val="223A74"/>
                </a:solidFill>
                <a:latin typeface="Montserrat" pitchFamily="2" charset="77"/>
                <a:ea typeface="Jost Medium" pitchFamily="2" charset="77"/>
                <a:cs typeface="Montserrat" charset="0"/>
              </a:rPr>
              <a:t>w</a:t>
            </a:r>
            <a:r>
              <a:rPr lang="en-GB" sz="900" b="1" dirty="0" err="1">
                <a:solidFill>
                  <a:srgbClr val="223A74"/>
                </a:solidFill>
                <a:latin typeface="Montserrat" pitchFamily="2" charset="77"/>
                <a:ea typeface="Jost Medium" pitchFamily="2" charset="77"/>
                <a:cs typeface="Montserrat" charset="0"/>
              </a:rPr>
              <a:t>orldlunghealth.org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995705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0D1A02-EEDC-8FC7-449E-6411E6AE9F91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0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 Medium" pitchFamily="2" charset="0"/>
                <a:cs typeface="Montserrat SemiBold" charset="0"/>
              </a:rPr>
              <a:t>Title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29A0F2-C1A9-C313-6E77-A67E5F1B4173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Jost Medium" pitchFamily="2" charset="0"/>
              <a:cs typeface="Montserrat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81E79B-02BD-4656-3B2F-28C94378BAE7}"/>
              </a:ext>
            </a:extLst>
          </p:cNvPr>
          <p:cNvGrpSpPr/>
          <p:nvPr/>
        </p:nvGrpSpPr>
        <p:grpSpPr>
          <a:xfrm>
            <a:off x="805216" y="4760068"/>
            <a:ext cx="4428092" cy="130613"/>
            <a:chOff x="967241" y="4760068"/>
            <a:chExt cx="4428092" cy="1306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563A48-A8F8-CBE4-2E14-874AC38AF724}"/>
                </a:ext>
              </a:extLst>
            </p:cNvPr>
            <p:cNvSpPr txBox="1"/>
            <p:nvPr/>
          </p:nvSpPr>
          <p:spPr>
            <a:xfrm>
              <a:off x="973375" y="4760068"/>
              <a:ext cx="4421958" cy="130613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b="1" dirty="0">
                  <a:solidFill>
                    <a:srgbClr val="223A74"/>
                  </a:solidFill>
                  <a:latin typeface="Montserrat" pitchFamily="2" charset="77"/>
                  <a:ea typeface="Jost Medium" pitchFamily="2" charset="77"/>
                  <a:cs typeface="Montserrat" charset="0"/>
                </a:rPr>
                <a:t>@UNIONCONFERENCE               #UNIONCONF               #YOUTH4LUNGHEALTH</a:t>
              </a:r>
              <a:endParaRPr lang="en-US" sz="800" b="1" dirty="0">
                <a:solidFill>
                  <a:srgbClr val="223A74"/>
                </a:solidFill>
                <a:latin typeface="Montserrat" pitchFamily="2" charset="77"/>
                <a:ea typeface="Jost Medium" pitchFamily="2" charset="77"/>
                <a:cs typeface="Montserrat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93D99-4F8F-A59B-9FE8-C22876B8A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B37AF11-4D4B-3AA1-D8B0-2E043B2AA80C}"/>
              </a:ext>
            </a:extLst>
          </p:cNvPr>
          <p:cNvSpPr txBox="1"/>
          <p:nvPr/>
        </p:nvSpPr>
        <p:spPr>
          <a:xfrm>
            <a:off x="5635876" y="4712683"/>
            <a:ext cx="15250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b="1" dirty="0">
                <a:solidFill>
                  <a:srgbClr val="223A74"/>
                </a:solidFill>
                <a:latin typeface="Montserrat" pitchFamily="2" charset="77"/>
                <a:ea typeface="Jost Medium" pitchFamily="2" charset="77"/>
                <a:cs typeface="Montserrat" charset="0"/>
              </a:rPr>
              <a:t>w</a:t>
            </a:r>
            <a:r>
              <a:rPr lang="en-GB" sz="900" b="1" dirty="0" err="1">
                <a:solidFill>
                  <a:srgbClr val="223A74"/>
                </a:solidFill>
                <a:latin typeface="Montserrat" pitchFamily="2" charset="77"/>
                <a:ea typeface="Jost Medium" pitchFamily="2" charset="77"/>
                <a:cs typeface="Montserrat" charset="0"/>
              </a:rPr>
              <a:t>orldlunghealth.org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30617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744E03-609F-C558-788A-9D75219918D7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0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 Medium" pitchFamily="2" charset="0"/>
                <a:cs typeface="Montserrat SemiBold" charset="0"/>
              </a:rPr>
              <a:t>Title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7F8F73-43D9-2203-74E4-9AAD423A2A6A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Jost Medium" pitchFamily="2" charset="0"/>
              <a:cs typeface="Montserrat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115858-66B5-9CF4-D220-7BCC4C67CEC1}"/>
              </a:ext>
            </a:extLst>
          </p:cNvPr>
          <p:cNvGrpSpPr/>
          <p:nvPr/>
        </p:nvGrpSpPr>
        <p:grpSpPr>
          <a:xfrm>
            <a:off x="805216" y="4760068"/>
            <a:ext cx="4428092" cy="130613"/>
            <a:chOff x="967241" y="4760068"/>
            <a:chExt cx="4428092" cy="13061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3C782C-25EA-B774-4142-2312657E96C8}"/>
                </a:ext>
              </a:extLst>
            </p:cNvPr>
            <p:cNvSpPr txBox="1"/>
            <p:nvPr/>
          </p:nvSpPr>
          <p:spPr>
            <a:xfrm>
              <a:off x="973375" y="4760068"/>
              <a:ext cx="4421958" cy="130613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b="1" dirty="0">
                  <a:solidFill>
                    <a:srgbClr val="223A74"/>
                  </a:solidFill>
                  <a:latin typeface="Montserrat" pitchFamily="2" charset="77"/>
                  <a:ea typeface="Jost Medium" pitchFamily="2" charset="77"/>
                  <a:cs typeface="Montserrat" charset="0"/>
                </a:rPr>
                <a:t>@UNIONCONFERENCE               #UNIONCONF               #YOUTH4LUNGHEALTH</a:t>
              </a:r>
              <a:endParaRPr lang="en-US" sz="800" b="1" dirty="0">
                <a:solidFill>
                  <a:srgbClr val="223A74"/>
                </a:solidFill>
                <a:latin typeface="Montserrat" pitchFamily="2" charset="77"/>
                <a:ea typeface="Jost Medium" pitchFamily="2" charset="77"/>
                <a:cs typeface="Montserrat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429D39-8611-9CE7-12C8-C335488FD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6512E85-DC5B-0E6B-419D-B7599770989B}"/>
              </a:ext>
            </a:extLst>
          </p:cNvPr>
          <p:cNvSpPr txBox="1"/>
          <p:nvPr/>
        </p:nvSpPr>
        <p:spPr>
          <a:xfrm>
            <a:off x="5635876" y="4712683"/>
            <a:ext cx="15250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b="1" dirty="0">
                <a:solidFill>
                  <a:srgbClr val="223A74"/>
                </a:solidFill>
                <a:latin typeface="Montserrat" pitchFamily="2" charset="77"/>
                <a:ea typeface="Jost Medium" pitchFamily="2" charset="77"/>
                <a:cs typeface="Montserrat" charset="0"/>
              </a:rPr>
              <a:t>w</a:t>
            </a:r>
            <a:r>
              <a:rPr lang="en-GB" sz="900" b="1" dirty="0" err="1">
                <a:solidFill>
                  <a:srgbClr val="223A74"/>
                </a:solidFill>
                <a:latin typeface="Montserrat" pitchFamily="2" charset="77"/>
                <a:ea typeface="Jost Medium" pitchFamily="2" charset="77"/>
                <a:cs typeface="Montserrat" charset="0"/>
              </a:rPr>
              <a:t>orldlunghealth.org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4271296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BFC59E-B14A-EFDE-A145-7EDCC1B9DE86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0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 Medium" pitchFamily="2" charset="0"/>
                <a:cs typeface="Montserrat SemiBold" charset="0"/>
              </a:rPr>
              <a:t>Title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0C60E5-0C97-B7D0-D0A8-A4FF0980B47B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 Medium" pitchFamily="2" charset="0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Jost Medium" pitchFamily="2" charset="0"/>
              <a:cs typeface="Montserrat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846163-5960-EA0D-98D9-A41C97E073DC}"/>
              </a:ext>
            </a:extLst>
          </p:cNvPr>
          <p:cNvGrpSpPr/>
          <p:nvPr/>
        </p:nvGrpSpPr>
        <p:grpSpPr>
          <a:xfrm>
            <a:off x="805216" y="4760068"/>
            <a:ext cx="4428092" cy="130613"/>
            <a:chOff x="967241" y="4760068"/>
            <a:chExt cx="4428092" cy="1306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DFD531-9648-E333-D98A-B6DE31C1AD1E}"/>
                </a:ext>
              </a:extLst>
            </p:cNvPr>
            <p:cNvSpPr txBox="1"/>
            <p:nvPr/>
          </p:nvSpPr>
          <p:spPr>
            <a:xfrm>
              <a:off x="973375" y="4760068"/>
              <a:ext cx="4421958" cy="130613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b="1" dirty="0">
                  <a:solidFill>
                    <a:srgbClr val="223A74"/>
                  </a:solidFill>
                  <a:latin typeface="Montserrat" pitchFamily="2" charset="77"/>
                  <a:ea typeface="Jost Medium" pitchFamily="2" charset="77"/>
                  <a:cs typeface="Montserrat" charset="0"/>
                </a:rPr>
                <a:t>@UNIONCONFERENCE               #UNIONCONF               #YOUTH4LUNGHEALTH</a:t>
              </a:r>
              <a:endParaRPr lang="en-US" sz="800" b="1" dirty="0">
                <a:solidFill>
                  <a:srgbClr val="223A74"/>
                </a:solidFill>
                <a:latin typeface="Montserrat" pitchFamily="2" charset="77"/>
                <a:ea typeface="Jost Medium" pitchFamily="2" charset="77"/>
                <a:cs typeface="Montserrat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20EDA1-0692-3C3C-C4E7-6757890BC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10B1FF8-5420-F682-7C2E-49F5AC9FD3C7}"/>
              </a:ext>
            </a:extLst>
          </p:cNvPr>
          <p:cNvSpPr txBox="1"/>
          <p:nvPr/>
        </p:nvSpPr>
        <p:spPr>
          <a:xfrm>
            <a:off x="5635876" y="4712683"/>
            <a:ext cx="15250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b="1" dirty="0">
                <a:solidFill>
                  <a:srgbClr val="223A74"/>
                </a:solidFill>
                <a:latin typeface="Montserrat" pitchFamily="2" charset="77"/>
                <a:ea typeface="Jost Medium" pitchFamily="2" charset="77"/>
                <a:cs typeface="Montserrat" charset="0"/>
              </a:rPr>
              <a:t>w</a:t>
            </a:r>
            <a:r>
              <a:rPr lang="en-GB" sz="900" b="1" dirty="0" err="1">
                <a:solidFill>
                  <a:srgbClr val="223A74"/>
                </a:solidFill>
                <a:latin typeface="Montserrat" pitchFamily="2" charset="77"/>
                <a:ea typeface="Jost Medium" pitchFamily="2" charset="77"/>
                <a:cs typeface="Montserrat" charset="0"/>
              </a:rPr>
              <a:t>orldlunghealth.org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763058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36f8d22-69bc-4269-9993-aeb1a1ee8af8">
      <UserInfo>
        <DisplayName/>
        <AccountId xsi:nil="true"/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TaxCatchAll xmlns="c36f8d22-69bc-4269-9993-aeb1a1ee8af8" xsi:nil="true"/>
    <lcf76f155ced4ddcb4097134ff3c332f xmlns="b6d03df8-ec89-4866-95a9-30b923f4154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7EE8D0691D5B4A967E780449D25D41" ma:contentTypeVersion="19" ma:contentTypeDescription="Create a new document." ma:contentTypeScope="" ma:versionID="11d7186e1fc44693bbb053fb0fc36df5">
  <xsd:schema xmlns:xsd="http://www.w3.org/2001/XMLSchema" xmlns:xs="http://www.w3.org/2001/XMLSchema" xmlns:p="http://schemas.microsoft.com/office/2006/metadata/properties" xmlns:ns1="http://schemas.microsoft.com/sharepoint/v3" xmlns:ns2="b6d03df8-ec89-4866-95a9-30b923f4154c" xmlns:ns3="c36f8d22-69bc-4269-9993-aeb1a1ee8af8" targetNamespace="http://schemas.microsoft.com/office/2006/metadata/properties" ma:root="true" ma:fieldsID="6fa31ca5d9e7c5b676651090f9e29254" ns1:_="" ns2:_="" ns3:_="">
    <xsd:import namespace="http://schemas.microsoft.com/sharepoint/v3"/>
    <xsd:import namespace="b6d03df8-ec89-4866-95a9-30b923f4154c"/>
    <xsd:import namespace="c36f8d22-69bc-4269-9993-aeb1a1ee8a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03df8-ec89-4866-95a9-30b923f415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573d24f-8a70-488d-a97d-41419af637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f8d22-69bc-4269-9993-aeb1a1ee8af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193a403-1644-40a3-b28b-71b70b2d6bde}" ma:internalName="TaxCatchAll" ma:showField="CatchAllData" ma:web="c36f8d22-69bc-4269-9993-aeb1a1ee8a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F64F17-70BF-4AD7-B091-0FF1B293678D}">
  <ds:schemaRefs>
    <ds:schemaRef ds:uri="http://purl.org/dc/dcmitype/"/>
    <ds:schemaRef ds:uri="http://purl.org/dc/elements/1.1/"/>
    <ds:schemaRef ds:uri="c36f8d22-69bc-4269-9993-aeb1a1ee8af8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b6d03df8-ec89-4866-95a9-30b923f4154c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D3D5430-56BE-4EB1-BC3F-68E029F0BA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6d03df8-ec89-4866-95a9-30b923f4154c"/>
    <ds:schemaRef ds:uri="c36f8d22-69bc-4269-9993-aeb1a1ee8a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7BFBA5-D991-43B4-B18F-A21786B993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5460</TotalTime>
  <Words>626</Words>
  <Application>Microsoft Office PowerPoint</Application>
  <PresentationFormat>On-screen Show (16:9)</PresentationFormat>
  <Paragraphs>41</Paragraphs>
  <Slides>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Jessica Rickett</dc:creator>
  <cp:lastModifiedBy>Microsoft Office User</cp:lastModifiedBy>
  <cp:revision>69</cp:revision>
  <dcterms:created xsi:type="dcterms:W3CDTF">2018-09-19T10:34:31Z</dcterms:created>
  <dcterms:modified xsi:type="dcterms:W3CDTF">2023-08-22T16:38:52Z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0x010100857EE8D0691D5B4A967E780449D25D41</vt:lpwstr>
  </property>
  <property fmtid="{D5CDD505-2E9C-101B-9397-08002B2CF9AE}" pid="3" name="Order">
    <vt:r8>170600</vt:r8>
  </property>
  <property fmtid="{D5CDD505-2E9C-101B-9397-08002B2CF9AE}" pid="4" name="ComplianceAssetId">
    <vt:lpwstr/>
  </property>
  <property fmtid="{D5CDD505-2E9C-101B-9397-08002B2CF9AE}" pid="5" name="MediaServiceImageTags">
    <vt:lpwstr/>
  </property>
</Properties>
</file>