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3" r:id="rId3"/>
    <p:sldId id="264" r:id="rId4"/>
    <p:sldId id="274" r:id="rId5"/>
    <p:sldId id="266" r:id="rId6"/>
    <p:sldId id="267" r:id="rId7"/>
    <p:sldId id="269" r:id="rId8"/>
    <p:sldId id="270" r:id="rId9"/>
    <p:sldId id="271" r:id="rId10"/>
  </p:sldIdLst>
  <p:sldSz cx="15192375" cy="7956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75"/>
    <a:srgbClr val="C4FEF2"/>
    <a:srgbClr val="652D90"/>
    <a:srgbClr val="642D8F"/>
    <a:srgbClr val="308B29"/>
    <a:srgbClr val="40BC38"/>
    <a:srgbClr val="00B300"/>
    <a:srgbClr val="88FDE2"/>
    <a:srgbClr val="006837"/>
    <a:srgbClr val="203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2"/>
    <p:restoredTop sz="96405"/>
  </p:normalViewPr>
  <p:slideViewPr>
    <p:cSldViewPr snapToGrid="0" snapToObjects="1">
      <p:cViewPr>
        <p:scale>
          <a:sx n="87" d="100"/>
          <a:sy n="87" d="100"/>
        </p:scale>
        <p:origin x="10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45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70F04D-CCC5-674F-94AD-4AEB50195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F9323-1408-E047-B1BB-B1AFAB3567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10C3A-9135-8641-B14F-3A807FE98B3D}" type="datetimeFigureOut">
              <a:rPr lang="en-US" smtClean="0">
                <a:latin typeface="Montserrat" pitchFamily="2" charset="0"/>
              </a:rPr>
              <a:t>4/11/23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27527-237D-BD4F-83A7-ACB0859037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EA93F-D082-B442-BE24-26EBBCD90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E7DB-D9E3-1149-B05F-C4AB7E2732CF}" type="slidenum">
              <a:rPr lang="en-US" smtClean="0">
                <a:latin typeface="Montserrat" pitchFamily="2" charset="0"/>
              </a:rPr>
              <a:t>‹#›</a:t>
            </a:fld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5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07758252-5778-744A-A873-6FB1D719B80F}" type="datetimeFigureOut">
              <a:rPr lang="en-US" smtClean="0"/>
              <a:pPr/>
              <a:t>4/11/23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143000"/>
            <a:ext cx="5889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591A7FFA-573F-0345-8B28-1A46186BC9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1pPr>
    <a:lvl2pPr marL="555544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2pPr>
    <a:lvl3pPr marL="1111087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3pPr>
    <a:lvl4pPr marL="1666631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4pPr>
    <a:lvl5pPr marL="2222175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5pPr>
    <a:lvl6pPr marL="2777719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6pPr>
    <a:lvl7pPr marL="3333262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7pPr>
    <a:lvl8pPr marL="3888806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8pPr>
    <a:lvl9pPr marL="4444350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6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2127EA-DC71-F24C-A211-8F794D021E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69302" y="1458570"/>
            <a:ext cx="4560887" cy="4411662"/>
          </a:xfrm>
          <a:ln>
            <a:solidFill>
              <a:srgbClr val="203972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rgbClr val="203972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6DA42B-CE56-F843-AC75-2777C6C8E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69302" y="6031214"/>
            <a:ext cx="4560887" cy="876214"/>
          </a:xfrm>
          <a:solidFill>
            <a:srgbClr val="20397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NAME SURNAME</a:t>
            </a:r>
            <a:br>
              <a:rPr lang="en-GB" dirty="0"/>
            </a:br>
            <a:r>
              <a:rPr lang="en-GB" dirty="0"/>
              <a:t>DESIGNATION, ORGANIZATION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1824659"/>
            <a:ext cx="5178425" cy="32140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IN" sz="1800" b="1" i="0" smtClean="0">
                <a:solidFill>
                  <a:srgbClr val="203972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ORAL ABSTRACT SESSION / SYMPOSIUM / E-POSTER SESSION/MEET THE EXPERT/SATELLITE SESSIONS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86" y="2672422"/>
            <a:ext cx="5178425" cy="76651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session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2186" y="5462471"/>
            <a:ext cx="5178425" cy="506754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 i="0" spc="0">
                <a:solidFill>
                  <a:srgbClr val="203972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3527187"/>
            <a:ext cx="5178425" cy="144237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E27853-F01A-944D-B231-5C96513AD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6998" y="1570038"/>
            <a:ext cx="5127427" cy="444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6" y="530437"/>
            <a:ext cx="4899936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738" y="1145596"/>
            <a:ext cx="7691140" cy="5654308"/>
          </a:xfrm>
        </p:spPr>
        <p:txBody>
          <a:bodyPr/>
          <a:lstStyle>
            <a:lvl1pPr>
              <a:defRPr sz="3713"/>
            </a:lvl1pPr>
            <a:lvl2pPr>
              <a:defRPr sz="3249"/>
            </a:lvl2pPr>
            <a:lvl3pPr>
              <a:defRPr sz="2784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6" y="2386965"/>
            <a:ext cx="4899936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80" indent="0">
              <a:buNone/>
              <a:defRPr sz="1624"/>
            </a:lvl2pPr>
            <a:lvl3pPr marL="1060961" indent="0">
              <a:buNone/>
              <a:defRPr sz="1392"/>
            </a:lvl3pPr>
            <a:lvl4pPr marL="1591441" indent="0">
              <a:buNone/>
              <a:defRPr sz="1160"/>
            </a:lvl4pPr>
            <a:lvl5pPr marL="2121922" indent="0">
              <a:buNone/>
              <a:defRPr sz="1160"/>
            </a:lvl5pPr>
            <a:lvl6pPr marL="2652401" indent="0">
              <a:buNone/>
              <a:defRPr sz="1160"/>
            </a:lvl6pPr>
            <a:lvl7pPr marL="3182882" indent="0">
              <a:buNone/>
              <a:defRPr sz="1160"/>
            </a:lvl7pPr>
            <a:lvl8pPr marL="3713362" indent="0">
              <a:buNone/>
              <a:defRPr sz="1160"/>
            </a:lvl8pPr>
            <a:lvl9pPr marL="4243843" indent="0">
              <a:buNone/>
              <a:defRPr sz="11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6" y="530437"/>
            <a:ext cx="4899936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8738" y="1145596"/>
            <a:ext cx="7691140" cy="5654308"/>
          </a:xfrm>
        </p:spPr>
        <p:txBody>
          <a:bodyPr anchor="t"/>
          <a:lstStyle>
            <a:lvl1pPr marL="0" indent="0">
              <a:buNone/>
              <a:defRPr sz="3713"/>
            </a:lvl1pPr>
            <a:lvl2pPr marL="530480" indent="0">
              <a:buNone/>
              <a:defRPr sz="3249"/>
            </a:lvl2pPr>
            <a:lvl3pPr marL="1060961" indent="0">
              <a:buNone/>
              <a:defRPr sz="2784"/>
            </a:lvl3pPr>
            <a:lvl4pPr marL="1591441" indent="0">
              <a:buNone/>
              <a:defRPr sz="2320"/>
            </a:lvl4pPr>
            <a:lvl5pPr marL="2121922" indent="0">
              <a:buNone/>
              <a:defRPr sz="2320"/>
            </a:lvl5pPr>
            <a:lvl6pPr marL="2652401" indent="0">
              <a:buNone/>
              <a:defRPr sz="2320"/>
            </a:lvl6pPr>
            <a:lvl7pPr marL="3182882" indent="0">
              <a:buNone/>
              <a:defRPr sz="2320"/>
            </a:lvl7pPr>
            <a:lvl8pPr marL="3713362" indent="0">
              <a:buNone/>
              <a:defRPr sz="2320"/>
            </a:lvl8pPr>
            <a:lvl9pPr marL="4243843" indent="0">
              <a:buNone/>
              <a:defRPr sz="232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6" y="2386965"/>
            <a:ext cx="4899936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80" indent="0">
              <a:buNone/>
              <a:defRPr sz="1624"/>
            </a:lvl2pPr>
            <a:lvl3pPr marL="1060961" indent="0">
              <a:buNone/>
              <a:defRPr sz="1392"/>
            </a:lvl3pPr>
            <a:lvl4pPr marL="1591441" indent="0">
              <a:buNone/>
              <a:defRPr sz="1160"/>
            </a:lvl4pPr>
            <a:lvl5pPr marL="2121922" indent="0">
              <a:buNone/>
              <a:defRPr sz="1160"/>
            </a:lvl5pPr>
            <a:lvl6pPr marL="2652401" indent="0">
              <a:buNone/>
              <a:defRPr sz="1160"/>
            </a:lvl6pPr>
            <a:lvl7pPr marL="3182882" indent="0">
              <a:buNone/>
              <a:defRPr sz="1160"/>
            </a:lvl7pPr>
            <a:lvl8pPr marL="3713362" indent="0">
              <a:buNone/>
              <a:defRPr sz="1160"/>
            </a:lvl8pPr>
            <a:lvl9pPr marL="4243843" indent="0">
              <a:buNone/>
              <a:defRPr sz="11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72044" y="423613"/>
            <a:ext cx="3275856" cy="67428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4476" y="423613"/>
            <a:ext cx="9637663" cy="67428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2127EA-DC71-F24C-A211-8F794D021E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86058" y="1458569"/>
            <a:ext cx="5444132" cy="4920459"/>
          </a:xfrm>
          <a:ln>
            <a:solidFill>
              <a:srgbClr val="033573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rgbClr val="033573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2153438"/>
            <a:ext cx="1366071" cy="32140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 b="1" i="0" spc="0">
                <a:solidFill>
                  <a:srgbClr val="0335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E-POSTER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2721645"/>
            <a:ext cx="5178425" cy="182858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033573"/>
                </a:solidFill>
                <a:effectLst/>
                <a:latin typeface="Montserrat Medium" pitchFamily="2" charset="0"/>
                <a:ea typeface="Montserrat Medium" pitchFamily="2" charset="0"/>
                <a:cs typeface="Montserrat Medium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FDEF74C-BF85-9A4C-9F9C-D3FCA6A40C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7071" y="2179516"/>
            <a:ext cx="1747071" cy="32140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sz="1050" b="1" i="0" spc="0">
                <a:solidFill>
                  <a:srgbClr val="0335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E-POSTER NUMBER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7A8A5FA-3D43-8B40-968C-7992E6124E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2186" y="4877017"/>
            <a:ext cx="5178425" cy="1502011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600" b="0" i="0" smtClean="0">
                <a:solidFill>
                  <a:srgbClr val="033573"/>
                </a:solidFill>
                <a:effectLst/>
                <a:latin typeface="Montserrat Medium" pitchFamily="2" charset="0"/>
                <a:ea typeface="Montserrat Medium" pitchFamily="2" charset="0"/>
                <a:cs typeface="Montserrat Medium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1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1434887"/>
            <a:ext cx="1807483" cy="321404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2000" b="1" i="0" spc="0">
                <a:solidFill>
                  <a:srgbClr val="233C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SYMPOSIUM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586" y="1004446"/>
            <a:ext cx="5178425" cy="33165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600" b="1" i="0" smtClean="0">
                <a:solidFill>
                  <a:schemeClr val="bg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43" y="2567722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56" y="2567722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49A30D4-E0CD-1A43-B5EA-CB64DC8B4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4483" y="1434887"/>
            <a:ext cx="1655083" cy="321404"/>
          </a:xfrm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sz="1400" b="1" i="0" spc="0">
                <a:solidFill>
                  <a:srgbClr val="40BC3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SP-33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EDC25-A3D8-5649-A23D-349C6F29B3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3586" y="1396332"/>
            <a:ext cx="5178425" cy="29106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200" b="1" i="0" smtClean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Chairpersons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046F11-BB8F-8342-B11D-C4965A42EF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53586" y="1777332"/>
            <a:ext cx="5178425" cy="29106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200" b="1" i="0" smtClean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Times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1DCE0AC-EA2C-BA47-A576-EE27C2296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8256" y="3493008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  <a:latin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F3F3420-A778-5347-8B1A-2655A0000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43" y="4135265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82138A-EE11-1A4D-8297-5ADD0FD2F9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28256" y="4135265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E37717-A34F-C044-9A8A-EEC53FD1F8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28256" y="5060551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634D8AC-6F45-B747-A018-0B28FD322A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2843" y="5681036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F95D191-DABD-5441-AF6B-DFFC9777D4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28256" y="5681036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4485AAA-B8F0-874D-AD53-D5CE30CD74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28256" y="6606322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7E2031A-F24C-9E44-9135-561E2809D0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95643" y="2567722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CD3067F-6D0B-DE4E-A0E5-7B486D90E2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1056" y="2567722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9F066A5-3258-8C48-8BB0-390580F6F3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91056" y="3493008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9BFE9382-2E48-AC43-BF3A-FED15BB25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5643" y="4135265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29E4A23-5F8E-5249-B876-811A71D520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91056" y="4135265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723810B4-D95A-2240-8DED-3543D03468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91056" y="5060551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89721B0-F92A-5B47-B150-5B99C0E6D7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5643" y="5681036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A389434-58ED-B248-8236-E3B0CA837D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91056" y="5681036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4F057B-74B4-9C47-827F-B7BFE2C31E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91056" y="6606322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047" y="1302149"/>
            <a:ext cx="11394281" cy="2770058"/>
          </a:xfrm>
        </p:spPr>
        <p:txBody>
          <a:bodyPr anchor="b"/>
          <a:lstStyle>
            <a:lvl1pPr algn="ctr">
              <a:defRPr sz="696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047" y="4179032"/>
            <a:ext cx="11394281" cy="1920991"/>
          </a:xfrm>
        </p:spPr>
        <p:txBody>
          <a:bodyPr/>
          <a:lstStyle>
            <a:lvl1pPr marL="0" indent="0" algn="ctr">
              <a:buNone/>
              <a:defRPr sz="2784"/>
            </a:lvl1pPr>
            <a:lvl2pPr marL="530480" indent="0" algn="ctr">
              <a:buNone/>
              <a:defRPr sz="2320"/>
            </a:lvl2pPr>
            <a:lvl3pPr marL="1060961" indent="0" algn="ctr">
              <a:buNone/>
              <a:defRPr sz="2088"/>
            </a:lvl3pPr>
            <a:lvl4pPr marL="1591441" indent="0" algn="ctr">
              <a:buNone/>
              <a:defRPr sz="1856"/>
            </a:lvl4pPr>
            <a:lvl5pPr marL="2121922" indent="0" algn="ctr">
              <a:buNone/>
              <a:defRPr sz="1856"/>
            </a:lvl5pPr>
            <a:lvl6pPr marL="2652401" indent="0" algn="ctr">
              <a:buNone/>
              <a:defRPr sz="1856"/>
            </a:lvl6pPr>
            <a:lvl7pPr marL="3182882" indent="0" algn="ctr">
              <a:buNone/>
              <a:defRPr sz="1856"/>
            </a:lvl7pPr>
            <a:lvl8pPr marL="3713362" indent="0" algn="ctr">
              <a:buNone/>
              <a:defRPr sz="1856"/>
            </a:lvl8pPr>
            <a:lvl9pPr marL="4243843" indent="0" algn="ctr">
              <a:buNone/>
              <a:defRPr sz="185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1983614"/>
            <a:ext cx="13103423" cy="3309703"/>
          </a:xfrm>
        </p:spPr>
        <p:txBody>
          <a:bodyPr anchor="b"/>
          <a:lstStyle>
            <a:lvl1pPr>
              <a:defRPr sz="696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563" y="5324628"/>
            <a:ext cx="13103423" cy="1740495"/>
          </a:xfrm>
        </p:spPr>
        <p:txBody>
          <a:bodyPr/>
          <a:lstStyle>
            <a:lvl1pPr marL="0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1pPr>
            <a:lvl2pPr marL="53048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2pPr>
            <a:lvl3pPr marL="1060961" indent="0">
              <a:buNone/>
              <a:defRPr sz="2088">
                <a:solidFill>
                  <a:schemeClr val="tx1">
                    <a:tint val="75000"/>
                  </a:schemeClr>
                </a:solidFill>
              </a:defRPr>
            </a:lvl3pPr>
            <a:lvl4pPr marL="159144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4pPr>
            <a:lvl5pPr marL="212192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5pPr>
            <a:lvl6pPr marL="265240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6pPr>
            <a:lvl7pPr marL="318288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7pPr>
            <a:lvl8pPr marL="371336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8pPr>
            <a:lvl9pPr marL="4243843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476" y="2118063"/>
            <a:ext cx="6456759" cy="50483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140" y="2118063"/>
            <a:ext cx="6456759" cy="50483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5" y="423614"/>
            <a:ext cx="13103423" cy="153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455" y="1950461"/>
            <a:ext cx="6427086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80" indent="0">
              <a:buNone/>
              <a:defRPr sz="2320" b="1"/>
            </a:lvl2pPr>
            <a:lvl3pPr marL="1060961" indent="0">
              <a:buNone/>
              <a:defRPr sz="2088" b="1"/>
            </a:lvl3pPr>
            <a:lvl4pPr marL="1591441" indent="0">
              <a:buNone/>
              <a:defRPr sz="1856" b="1"/>
            </a:lvl4pPr>
            <a:lvl5pPr marL="2121922" indent="0">
              <a:buNone/>
              <a:defRPr sz="1856" b="1"/>
            </a:lvl5pPr>
            <a:lvl6pPr marL="2652401" indent="0">
              <a:buNone/>
              <a:defRPr sz="1856" b="1"/>
            </a:lvl6pPr>
            <a:lvl7pPr marL="3182882" indent="0">
              <a:buNone/>
              <a:defRPr sz="1856" b="1"/>
            </a:lvl7pPr>
            <a:lvl8pPr marL="3713362" indent="0">
              <a:buNone/>
              <a:defRPr sz="1856" b="1"/>
            </a:lvl8pPr>
            <a:lvl9pPr marL="4243843" indent="0">
              <a:buNone/>
              <a:defRPr sz="18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455" y="2906351"/>
            <a:ext cx="6427086" cy="4274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91140" y="1950461"/>
            <a:ext cx="6458738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80" indent="0">
              <a:buNone/>
              <a:defRPr sz="2320" b="1"/>
            </a:lvl2pPr>
            <a:lvl3pPr marL="1060961" indent="0">
              <a:buNone/>
              <a:defRPr sz="2088" b="1"/>
            </a:lvl3pPr>
            <a:lvl4pPr marL="1591441" indent="0">
              <a:buNone/>
              <a:defRPr sz="1856" b="1"/>
            </a:lvl4pPr>
            <a:lvl5pPr marL="2121922" indent="0">
              <a:buNone/>
              <a:defRPr sz="1856" b="1"/>
            </a:lvl5pPr>
            <a:lvl6pPr marL="2652401" indent="0">
              <a:buNone/>
              <a:defRPr sz="1856" b="1"/>
            </a:lvl6pPr>
            <a:lvl7pPr marL="3182882" indent="0">
              <a:buNone/>
              <a:defRPr sz="1856" b="1"/>
            </a:lvl7pPr>
            <a:lvl8pPr marL="3713362" indent="0">
              <a:buNone/>
              <a:defRPr sz="1856" b="1"/>
            </a:lvl8pPr>
            <a:lvl9pPr marL="4243843" indent="0">
              <a:buNone/>
              <a:defRPr sz="18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1140" y="2906351"/>
            <a:ext cx="6458738" cy="4274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476" y="423614"/>
            <a:ext cx="13103423" cy="153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476" y="2118063"/>
            <a:ext cx="13103423" cy="504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4476" y="7374544"/>
            <a:ext cx="3418284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8CBC4D20-8FDB-D649-9F6C-AFDC445B7DCC}" type="datetimeFigureOut">
              <a:rPr lang="en-US" smtClean="0"/>
              <a:pPr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2474" y="7374544"/>
            <a:ext cx="5127427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615" y="7374544"/>
            <a:ext cx="3418284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ADF64FE3-FA90-7F40-8418-CF8FBA9AA7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4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060961" rtl="0" eaLnBrk="1" latinLnBrk="0" hangingPunct="1">
        <a:lnSpc>
          <a:spcPct val="90000"/>
        </a:lnSpc>
        <a:spcBef>
          <a:spcPct val="0"/>
        </a:spcBef>
        <a:buNone/>
        <a:defRPr sz="5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240" indent="-265240" algn="l" defTabSz="1060961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3249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795720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784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32620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85668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38716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91764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44812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978603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50908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1pPr>
      <a:lvl2pPr marL="530480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2pPr>
      <a:lvl3pPr marL="106096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3pPr>
      <a:lvl4pPr marL="159144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4pPr>
      <a:lvl5pPr marL="212192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5pPr>
      <a:lvl6pPr marL="265240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18288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71336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243843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0FC4B1-DF0E-CE42-A5B4-1889B734181A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rgbClr val="308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67698E-D592-3F41-866A-CCCF2B22F0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81495" y="7385977"/>
            <a:ext cx="257110" cy="2579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CC7219-50D8-AE4E-B54C-AD25A61EB478}"/>
              </a:ext>
            </a:extLst>
          </p:cNvPr>
          <p:cNvSpPr txBox="1"/>
          <p:nvPr/>
        </p:nvSpPr>
        <p:spPr>
          <a:xfrm>
            <a:off x="7030556" y="7360462"/>
            <a:ext cx="26201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4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243359-E88C-0A42-9C75-A58D775A04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0522" y="1498326"/>
            <a:ext cx="4560887" cy="4411662"/>
          </a:xfrm>
          <a:ln w="3175"/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CC01-C6D1-B545-A894-C84451A07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522" y="6070970"/>
            <a:ext cx="4560887" cy="876214"/>
          </a:xfrm>
          <a:solidFill>
            <a:srgbClr val="233C75"/>
          </a:solidFill>
        </p:spPr>
        <p:txBody>
          <a:bodyPr/>
          <a:lstStyle/>
          <a:p>
            <a:endParaRPr lang="en-US" b="1" dirty="0">
              <a:latin typeface="Montserrat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B92E5-F598-5442-83C4-A8B0451808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953457"/>
            <a:ext cx="5178425" cy="321404"/>
          </a:xfrm>
          <a:ln>
            <a:noFill/>
          </a:ln>
        </p:spPr>
        <p:txBody>
          <a:bodyPr/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B510A-3863-6C49-8B6D-ADC5CF032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186" y="2626818"/>
            <a:ext cx="5178425" cy="766517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01CD9-88EA-9D4F-9CEF-F79920AB3B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2186" y="5416867"/>
            <a:ext cx="5178425" cy="506754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A13846-E3C6-234A-8D86-A778E35907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3481583"/>
            <a:ext cx="5178425" cy="1442378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12017-AE8B-DD47-8A7F-DE0259205580}"/>
              </a:ext>
            </a:extLst>
          </p:cNvPr>
          <p:cNvSpPr txBox="1"/>
          <p:nvPr/>
        </p:nvSpPr>
        <p:spPr>
          <a:xfrm>
            <a:off x="12272797" y="7343473"/>
            <a:ext cx="17815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#</a:t>
            </a:r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0E6B52-5D46-7A4B-B2D6-E447E9619B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30253" y="7395666"/>
            <a:ext cx="228925" cy="228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AB224C-7870-7F4D-83ED-C8FD2BB85B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78632" y="7417224"/>
            <a:ext cx="212266" cy="212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3D0346-53F4-1F48-A402-830415B49D77}"/>
              </a:ext>
            </a:extLst>
          </p:cNvPr>
          <p:cNvSpPr txBox="1"/>
          <p:nvPr/>
        </p:nvSpPr>
        <p:spPr>
          <a:xfrm>
            <a:off x="1692931" y="7374250"/>
            <a:ext cx="24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218C5-5C34-8E43-BEDE-4CABC8CB58C6}"/>
              </a:ext>
            </a:extLst>
          </p:cNvPr>
          <p:cNvSpPr txBox="1"/>
          <p:nvPr/>
        </p:nvSpPr>
        <p:spPr>
          <a:xfrm>
            <a:off x="2094607" y="7343473"/>
            <a:ext cx="25145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A5EBD-64BC-0342-BE03-74E1E6F9875A}"/>
              </a:ext>
            </a:extLst>
          </p:cNvPr>
          <p:cNvSpPr txBox="1"/>
          <p:nvPr/>
        </p:nvSpPr>
        <p:spPr>
          <a:xfrm>
            <a:off x="1657350" y="6290289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</p:spTree>
    <p:extLst>
      <p:ext uri="{BB962C8B-B14F-4D97-AF65-F5344CB8AC3E}">
        <p14:creationId xmlns:p14="http://schemas.microsoft.com/office/powerpoint/2010/main" val="350907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CC01-C6D1-B545-A894-C84451A07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54616" y="6067644"/>
            <a:ext cx="4560887" cy="876214"/>
          </a:xfrm>
          <a:solidFill>
            <a:srgbClr val="006837"/>
          </a:solidFill>
        </p:spPr>
        <p:txBody>
          <a:bodyPr/>
          <a:lstStyle/>
          <a:p>
            <a:endParaRPr lang="en-US" b="1" dirty="0"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45D68-5C80-444C-8F70-F6C81CF94AFC}"/>
              </a:ext>
            </a:extLst>
          </p:cNvPr>
          <p:cNvSpPr txBox="1"/>
          <p:nvPr/>
        </p:nvSpPr>
        <p:spPr>
          <a:xfrm>
            <a:off x="9233210" y="7349241"/>
            <a:ext cx="52968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#TBScience                                                   #UnionConf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0E60BCBE-3066-6A4F-8854-25A78D56F3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54616" y="2092181"/>
            <a:ext cx="4560887" cy="3927620"/>
          </a:xfrm>
          <a:ln w="3175"/>
        </p:spPr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46FAF70-55DA-F049-8893-1EDA77146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4788" y="2056169"/>
            <a:ext cx="6492603" cy="524673"/>
          </a:xfrm>
          <a:ln>
            <a:noFill/>
          </a:ln>
        </p:spPr>
        <p:txBody>
          <a:bodyPr/>
          <a:lstStyle/>
          <a:p>
            <a:r>
              <a:rPr lang="en-US" sz="1800" dirty="0">
                <a:latin typeface="Montserrat" pitchFamily="2" charset="77"/>
              </a:rPr>
              <a:t>ORAL ABSTRACT SESSION / E-POSTER SESSION</a:t>
            </a:r>
          </a:p>
          <a:p>
            <a:endParaRPr lang="en-US" sz="1800" dirty="0">
              <a:latin typeface="Montserrat" pitchFamily="2" charset="77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E90B373-8876-1C4B-8B1D-B89973244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0103" y="2553894"/>
            <a:ext cx="6492603" cy="766517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FCD8E67-750E-5C47-9B9E-7B887DB40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0103" y="5302132"/>
            <a:ext cx="6492603" cy="506754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6E2EB6F-D2AC-814C-857E-8681620C50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0103" y="3503602"/>
            <a:ext cx="6492603" cy="1442378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AB5B9-595D-4AD7-4E1F-1E59E171E000}"/>
              </a:ext>
            </a:extLst>
          </p:cNvPr>
          <p:cNvSpPr/>
          <p:nvPr/>
        </p:nvSpPr>
        <p:spPr>
          <a:xfrm>
            <a:off x="2593553" y="6044280"/>
            <a:ext cx="4833257" cy="475976"/>
          </a:xfrm>
          <a:prstGeom prst="rect">
            <a:avLst/>
          </a:prstGeom>
          <a:solidFill>
            <a:srgbClr val="233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B958-0D0E-3221-5605-7D0C57AED7B7}"/>
              </a:ext>
            </a:extLst>
          </p:cNvPr>
          <p:cNvSpPr txBox="1"/>
          <p:nvPr/>
        </p:nvSpPr>
        <p:spPr>
          <a:xfrm>
            <a:off x="2559875" y="6139530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8FD690-EC11-26E7-0627-44DD5D8E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9649" y="7385977"/>
            <a:ext cx="257110" cy="2579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169A8-5359-98BA-AB26-318073CD40E3}"/>
              </a:ext>
            </a:extLst>
          </p:cNvPr>
          <p:cNvSpPr txBox="1"/>
          <p:nvPr/>
        </p:nvSpPr>
        <p:spPr>
          <a:xfrm>
            <a:off x="5758710" y="7360462"/>
            <a:ext cx="26201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4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EAAA13-271B-4877-8D42-282E2085C3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1940" y="7379040"/>
            <a:ext cx="228925" cy="228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1F1745-FB4C-60B6-09B1-5E35E93BB6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8632" y="7417224"/>
            <a:ext cx="212266" cy="2129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9FD499-9E70-154C-0597-846D3FB9C0AD}"/>
              </a:ext>
            </a:extLst>
          </p:cNvPr>
          <p:cNvSpPr txBox="1"/>
          <p:nvPr/>
        </p:nvSpPr>
        <p:spPr>
          <a:xfrm>
            <a:off x="1692931" y="7374250"/>
            <a:ext cx="24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6E66E-4412-F2D6-06AE-A2FF1B0772C9}"/>
              </a:ext>
            </a:extLst>
          </p:cNvPr>
          <p:cNvSpPr txBox="1"/>
          <p:nvPr/>
        </p:nvSpPr>
        <p:spPr>
          <a:xfrm>
            <a:off x="2094607" y="7343473"/>
            <a:ext cx="25145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9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D1F80-3E8C-2045-BB52-1BE48A8C5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69302" y="6054690"/>
            <a:ext cx="4560887" cy="876214"/>
          </a:xfrm>
          <a:solidFill>
            <a:srgbClr val="652D90"/>
          </a:solidFill>
        </p:spPr>
        <p:txBody>
          <a:bodyPr/>
          <a:lstStyle/>
          <a:p>
            <a:endParaRPr lang="en-US" b="1" dirty="0">
              <a:latin typeface="Montserrat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EFA04-7CBA-B141-9515-9373E70D98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5633" y="2304002"/>
            <a:ext cx="5178425" cy="321404"/>
          </a:xfrm>
          <a:ln>
            <a:noFill/>
          </a:ln>
        </p:spPr>
        <p:txBody>
          <a:bodyPr/>
          <a:lstStyle/>
          <a:p>
            <a:r>
              <a:rPr lang="en-US" dirty="0">
                <a:latin typeface="Montserrat" pitchFamily="2" charset="77"/>
              </a:rPr>
              <a:t>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2C10A-4277-2A42-BEE5-B05AEEC71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5633" y="2765427"/>
            <a:ext cx="5178425" cy="766517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717C7-97DA-4943-9D21-8F381342ED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5633" y="5257622"/>
            <a:ext cx="5178425" cy="506754"/>
          </a:xfrm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B5B87E-DA99-3342-95EE-F4E5E84FE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5633" y="3660017"/>
            <a:ext cx="5178425" cy="1442378"/>
          </a:xfrm>
          <a:ln w="3175"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D390231-8839-1A79-77AA-18BA0FD50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37E66-04AD-55B3-37A7-F5BD079E55A5}"/>
              </a:ext>
            </a:extLst>
          </p:cNvPr>
          <p:cNvSpPr/>
          <p:nvPr/>
        </p:nvSpPr>
        <p:spPr>
          <a:xfrm>
            <a:off x="1691028" y="6265565"/>
            <a:ext cx="4833257" cy="475976"/>
          </a:xfrm>
          <a:prstGeom prst="rect">
            <a:avLst/>
          </a:prstGeom>
          <a:solidFill>
            <a:srgbClr val="65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66016-9200-3C9C-F969-B8AC692F0F03}"/>
              </a:ext>
            </a:extLst>
          </p:cNvPr>
          <p:cNvSpPr txBox="1"/>
          <p:nvPr/>
        </p:nvSpPr>
        <p:spPr>
          <a:xfrm>
            <a:off x="1657350" y="6349664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C83E9-BB34-9941-BCA2-2F547DDA268D}"/>
              </a:ext>
            </a:extLst>
          </p:cNvPr>
          <p:cNvSpPr txBox="1"/>
          <p:nvPr/>
        </p:nvSpPr>
        <p:spPr>
          <a:xfrm>
            <a:off x="8944291" y="7349241"/>
            <a:ext cx="58766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#CommunityConnect                                           #UnionConf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E9872-AAD4-C33E-ECBC-9DF2992E4D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9649" y="7385977"/>
            <a:ext cx="257110" cy="257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23B5DD-823A-EF03-7045-7FBC47F5126C}"/>
              </a:ext>
            </a:extLst>
          </p:cNvPr>
          <p:cNvSpPr txBox="1"/>
          <p:nvPr/>
        </p:nvSpPr>
        <p:spPr>
          <a:xfrm>
            <a:off x="5758710" y="7360462"/>
            <a:ext cx="26201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4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9FFC6-507D-E4A2-B58C-9D832D7909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1940" y="7379040"/>
            <a:ext cx="228925" cy="228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15691-B3BF-03A3-7CA0-2C782CA28F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78632" y="7417224"/>
            <a:ext cx="212266" cy="212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B812C0-3060-4377-D4F2-C8B92AAE3A77}"/>
              </a:ext>
            </a:extLst>
          </p:cNvPr>
          <p:cNvSpPr txBox="1"/>
          <p:nvPr/>
        </p:nvSpPr>
        <p:spPr>
          <a:xfrm>
            <a:off x="1692931" y="7374250"/>
            <a:ext cx="24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194731-B303-83DD-F98D-43294407DF94}"/>
              </a:ext>
            </a:extLst>
          </p:cNvPr>
          <p:cNvSpPr txBox="1"/>
          <p:nvPr/>
        </p:nvSpPr>
        <p:spPr>
          <a:xfrm>
            <a:off x="2094607" y="7343473"/>
            <a:ext cx="25145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7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54FAE9-DF17-834F-A8A8-71421E69A3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7851" y="1879186"/>
            <a:ext cx="4560887" cy="4056640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D1F80-3E8C-2045-BB52-1BE48A8C5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7851" y="5974564"/>
            <a:ext cx="4560887" cy="876214"/>
          </a:xfrm>
          <a:solidFill>
            <a:srgbClr val="0066B1"/>
          </a:solidFill>
        </p:spPr>
        <p:txBody>
          <a:bodyPr/>
          <a:lstStyle/>
          <a:p>
            <a:endParaRPr lang="en-US" b="1" dirty="0">
              <a:latin typeface="Montserrat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EFA04-7CBA-B141-9515-9373E70D98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5633" y="1989677"/>
            <a:ext cx="5178425" cy="321404"/>
          </a:xfrm>
          <a:ln>
            <a:noFill/>
          </a:ln>
        </p:spPr>
        <p:txBody>
          <a:bodyPr/>
          <a:lstStyle/>
          <a:p>
            <a:r>
              <a:rPr lang="en-US" dirty="0">
                <a:latin typeface="Montserrat" pitchFamily="2" charset="77"/>
              </a:rPr>
              <a:t>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2C10A-4277-2A42-BEE5-B05AEEC71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5633" y="2451102"/>
            <a:ext cx="5178425" cy="766517"/>
          </a:xfrm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717C7-97DA-4943-9D21-8F381342ED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5633" y="4943297"/>
            <a:ext cx="5178425" cy="506754"/>
          </a:xfrm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B5B87E-DA99-3342-95EE-F4E5E84FE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5633" y="3345692"/>
            <a:ext cx="5178425" cy="1442378"/>
          </a:xfrm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4325E1-ECED-2687-7BBB-7C43271333A1}"/>
              </a:ext>
            </a:extLst>
          </p:cNvPr>
          <p:cNvSpPr txBox="1"/>
          <p:nvPr/>
        </p:nvSpPr>
        <p:spPr>
          <a:xfrm>
            <a:off x="8873025" y="7349241"/>
            <a:ext cx="562674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#Youth4LungHealth                                          #UnionConf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31C602-9971-67FC-1877-8D11528B230E}"/>
              </a:ext>
            </a:extLst>
          </p:cNvPr>
          <p:cNvSpPr/>
          <p:nvPr/>
        </p:nvSpPr>
        <p:spPr>
          <a:xfrm>
            <a:off x="1691028" y="6053692"/>
            <a:ext cx="4833257" cy="475976"/>
          </a:xfrm>
          <a:prstGeom prst="rect">
            <a:avLst/>
          </a:prstGeom>
          <a:solidFill>
            <a:srgbClr val="0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0FC747-7140-47CE-D6BC-F1EC4E7CA8E7}"/>
              </a:ext>
            </a:extLst>
          </p:cNvPr>
          <p:cNvSpPr txBox="1"/>
          <p:nvPr/>
        </p:nvSpPr>
        <p:spPr>
          <a:xfrm>
            <a:off x="1657350" y="6148942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7F92C-45CD-2A89-1C6F-D592F8A7CA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9649" y="7385977"/>
            <a:ext cx="257110" cy="257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32EF30-4AB1-3F5C-1F3A-B19FDFBA1D79}"/>
              </a:ext>
            </a:extLst>
          </p:cNvPr>
          <p:cNvSpPr txBox="1"/>
          <p:nvPr/>
        </p:nvSpPr>
        <p:spPr>
          <a:xfrm>
            <a:off x="5758710" y="7360462"/>
            <a:ext cx="26201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4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9BEFA8-3921-8128-A816-E0D1D205DF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1940" y="7379040"/>
            <a:ext cx="228925" cy="228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2136F9-BFA3-E778-9043-34424A5803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78632" y="7417224"/>
            <a:ext cx="212266" cy="212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8A6C94-0A67-57A7-A6D1-4ED62493DBEA}"/>
              </a:ext>
            </a:extLst>
          </p:cNvPr>
          <p:cNvSpPr txBox="1"/>
          <p:nvPr/>
        </p:nvSpPr>
        <p:spPr>
          <a:xfrm>
            <a:off x="1692931" y="7374250"/>
            <a:ext cx="24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E1058-46BA-5543-97B9-72CCA47EB367}"/>
              </a:ext>
            </a:extLst>
          </p:cNvPr>
          <p:cNvSpPr txBox="1"/>
          <p:nvPr/>
        </p:nvSpPr>
        <p:spPr>
          <a:xfrm>
            <a:off x="2094607" y="7343473"/>
            <a:ext cx="25145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5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A6F3DC-E03F-F145-9781-797AE80B7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6057" y="1727511"/>
            <a:ext cx="5444132" cy="4920459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E093-F466-CC40-BEE2-E37DFA92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652696"/>
            <a:ext cx="1747071" cy="321404"/>
          </a:xfrm>
          <a:ln>
            <a:noFill/>
          </a:ln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5C40E-E3AD-2047-B954-DC4AFEAC3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2405960"/>
            <a:ext cx="5178425" cy="1828584"/>
          </a:xfrm>
        </p:spPr>
        <p:txBody>
          <a:bodyPr/>
          <a:lstStyle/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B60DE-3BB4-7B4D-9964-4F40E74CB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1233" y="1678774"/>
            <a:ext cx="1747071" cy="321404"/>
          </a:xfrm>
          <a:ln>
            <a:noFill/>
          </a:ln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48065-96B4-4F42-B74C-D0AF530DF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2186" y="4474246"/>
            <a:ext cx="5178425" cy="1502011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2FD09-AF28-CCF6-4904-BD3ED06ED650}"/>
              </a:ext>
            </a:extLst>
          </p:cNvPr>
          <p:cNvSpPr txBox="1"/>
          <p:nvPr/>
        </p:nvSpPr>
        <p:spPr>
          <a:xfrm>
            <a:off x="1513114" y="2041463"/>
            <a:ext cx="4604657" cy="34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060961">
              <a:lnSpc>
                <a:spcPct val="90000"/>
              </a:lnSpc>
              <a:spcBef>
                <a:spcPts val="1160"/>
              </a:spcBef>
              <a:buFont typeface="Arial" panose="020B0604020202020204" pitchFamily="34" charset="0"/>
              <a:buNone/>
              <a:defRPr b="1" i="0" spc="0">
                <a:solidFill>
                  <a:schemeClr val="bg1"/>
                </a:solidFill>
                <a:latin typeface="Montserrat Medium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91764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6pPr>
            <a:lvl7pPr marL="344812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7pPr>
            <a:lvl8pPr marL="3978603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8pPr>
            <a:lvl9pPr marL="450908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9pPr>
          </a:lstStyle>
          <a:p>
            <a:r>
              <a:rPr lang="en-US" sz="1200" dirty="0">
                <a:solidFill>
                  <a:srgbClr val="40BC38"/>
                </a:solidFill>
              </a:rPr>
              <a:t>Available on demand from 8 November 09:00 CET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FC9CFD-A07D-22BA-4D99-8C7BF8D40E71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rgbClr val="40BC3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7A551E-1E15-680A-DFD6-375B8B10C975}"/>
              </a:ext>
            </a:extLst>
          </p:cNvPr>
          <p:cNvSpPr txBox="1"/>
          <p:nvPr/>
        </p:nvSpPr>
        <p:spPr>
          <a:xfrm>
            <a:off x="12272797" y="7358861"/>
            <a:ext cx="17815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#</a:t>
            </a:r>
            <a:r>
              <a:rPr lang="en-US" sz="1400" b="1" dirty="0" err="1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</a:t>
            </a:r>
            <a:endParaRPr lang="en-US" sz="1400" b="1" dirty="0">
              <a:solidFill>
                <a:srgbClr val="233C75"/>
              </a:solidFill>
              <a:latin typeface="Montserrat Medium" pitchFamily="2" charset="77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DD64C8-35B0-2C4D-8F5B-6C01E55E98C2}"/>
              </a:ext>
            </a:extLst>
          </p:cNvPr>
          <p:cNvSpPr txBox="1"/>
          <p:nvPr/>
        </p:nvSpPr>
        <p:spPr>
          <a:xfrm>
            <a:off x="1657350" y="6301440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F5052D-E3BF-5B5F-A77A-23512995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9649" y="7385977"/>
            <a:ext cx="257110" cy="257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1CE643-7E43-739A-96A1-FA05A0A91D8A}"/>
              </a:ext>
            </a:extLst>
          </p:cNvPr>
          <p:cNvSpPr txBox="1"/>
          <p:nvPr/>
        </p:nvSpPr>
        <p:spPr>
          <a:xfrm>
            <a:off x="5758710" y="7360462"/>
            <a:ext cx="26201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4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22B6CD-7BB6-02FE-203D-CBA5A9708D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1940" y="7379040"/>
            <a:ext cx="228925" cy="228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779F0B-AD22-BF75-459A-94962384FA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8632" y="7417224"/>
            <a:ext cx="212266" cy="2129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8F9658-8811-7778-3E17-29C6639E4312}"/>
              </a:ext>
            </a:extLst>
          </p:cNvPr>
          <p:cNvSpPr txBox="1"/>
          <p:nvPr/>
        </p:nvSpPr>
        <p:spPr>
          <a:xfrm>
            <a:off x="1692931" y="7374250"/>
            <a:ext cx="24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A96DB-7FB2-BD7D-AF27-4BA12575FC52}"/>
              </a:ext>
            </a:extLst>
          </p:cNvPr>
          <p:cNvSpPr txBox="1"/>
          <p:nvPr/>
        </p:nvSpPr>
        <p:spPr>
          <a:xfrm>
            <a:off x="2094607" y="7343473"/>
            <a:ext cx="25145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4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A6F3DC-E03F-F145-9781-797AE80B7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6921" y="2089999"/>
            <a:ext cx="5444132" cy="4920459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E093-F466-CC40-BEE2-E37DFA92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903066"/>
            <a:ext cx="1853367" cy="347482"/>
          </a:xfrm>
          <a:ln>
            <a:noFill/>
          </a:ln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5C40E-E3AD-2047-B954-DC4AFEAC3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2623673"/>
            <a:ext cx="5178425" cy="1828584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B60DE-3BB4-7B4D-9964-4F40E74CB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1031" y="1929144"/>
            <a:ext cx="1747071" cy="321404"/>
          </a:xfrm>
          <a:ln>
            <a:noFill/>
          </a:ln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48065-96B4-4F42-B74C-D0AF530DF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2186" y="4670188"/>
            <a:ext cx="5178425" cy="1502011"/>
          </a:xfrm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10974-1830-ED93-D67B-872F342AFCC3}"/>
              </a:ext>
            </a:extLst>
          </p:cNvPr>
          <p:cNvSpPr txBox="1"/>
          <p:nvPr/>
        </p:nvSpPr>
        <p:spPr>
          <a:xfrm>
            <a:off x="1513114" y="2280948"/>
            <a:ext cx="4604657" cy="34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060961">
              <a:lnSpc>
                <a:spcPct val="90000"/>
              </a:lnSpc>
              <a:spcBef>
                <a:spcPts val="1160"/>
              </a:spcBef>
              <a:buFont typeface="Arial" panose="020B0604020202020204" pitchFamily="34" charset="0"/>
              <a:buNone/>
              <a:defRPr b="1" i="0" spc="0">
                <a:solidFill>
                  <a:schemeClr val="bg1"/>
                </a:solidFill>
                <a:latin typeface="Montserrat Medium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91764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6pPr>
            <a:lvl7pPr marL="344812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7pPr>
            <a:lvl8pPr marL="3978603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8pPr>
            <a:lvl9pPr marL="450908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9pPr>
          </a:lstStyle>
          <a:p>
            <a:r>
              <a:rPr lang="en-US" sz="1200" dirty="0">
                <a:solidFill>
                  <a:srgbClr val="40BC38"/>
                </a:solidFill>
              </a:rPr>
              <a:t>Available on demand from 8 November 09:00 CET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0B3534-7FB2-1B78-1924-BA639FCF9D95}"/>
              </a:ext>
            </a:extLst>
          </p:cNvPr>
          <p:cNvSpPr/>
          <p:nvPr/>
        </p:nvSpPr>
        <p:spPr>
          <a:xfrm>
            <a:off x="1757211" y="6356514"/>
            <a:ext cx="4833257" cy="475976"/>
          </a:xfrm>
          <a:prstGeom prst="rect">
            <a:avLst/>
          </a:prstGeom>
          <a:solidFill>
            <a:srgbClr val="233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22811-11E0-C635-DFBB-C10EBB06C7F9}"/>
              </a:ext>
            </a:extLst>
          </p:cNvPr>
          <p:cNvSpPr txBox="1"/>
          <p:nvPr/>
        </p:nvSpPr>
        <p:spPr>
          <a:xfrm>
            <a:off x="1723533" y="6451764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0E16C-F51E-326B-5B71-BC9BB238E630}"/>
              </a:ext>
            </a:extLst>
          </p:cNvPr>
          <p:cNvSpPr txBox="1"/>
          <p:nvPr/>
        </p:nvSpPr>
        <p:spPr>
          <a:xfrm>
            <a:off x="9233210" y="7349241"/>
            <a:ext cx="52968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#TBScience                                                   #UnionConf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8FF83-F338-0B88-941E-6B06DBAA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9649" y="7385977"/>
            <a:ext cx="257110" cy="257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F5338-8A96-5DEB-5238-B00FA5A15832}"/>
              </a:ext>
            </a:extLst>
          </p:cNvPr>
          <p:cNvSpPr txBox="1"/>
          <p:nvPr/>
        </p:nvSpPr>
        <p:spPr>
          <a:xfrm>
            <a:off x="5758710" y="7360462"/>
            <a:ext cx="26201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4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52989-797C-EDC7-CCD6-8A79544F22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1940" y="7379040"/>
            <a:ext cx="228925" cy="228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59C562-C5B9-8907-B494-54FCF124EE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8632" y="7417224"/>
            <a:ext cx="212266" cy="2129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54C5D6-CD5C-39CA-1006-6DC4E661783B}"/>
              </a:ext>
            </a:extLst>
          </p:cNvPr>
          <p:cNvSpPr txBox="1"/>
          <p:nvPr/>
        </p:nvSpPr>
        <p:spPr>
          <a:xfrm>
            <a:off x="1692931" y="7374250"/>
            <a:ext cx="24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FC27C-1A32-99AF-E7C3-5CD6DF045A58}"/>
              </a:ext>
            </a:extLst>
          </p:cNvPr>
          <p:cNvSpPr txBox="1"/>
          <p:nvPr/>
        </p:nvSpPr>
        <p:spPr>
          <a:xfrm>
            <a:off x="2094607" y="7343473"/>
            <a:ext cx="25145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0686" y="1375510"/>
            <a:ext cx="1976208" cy="321404"/>
          </a:xfrm>
          <a:ln>
            <a:noFill/>
          </a:ln>
        </p:spPr>
        <p:txBody>
          <a:bodyPr/>
          <a:lstStyle/>
          <a:p>
            <a:pPr algn="l"/>
            <a:endParaRPr lang="en-US" dirty="0">
              <a:solidFill>
                <a:srgbClr val="308B29"/>
              </a:solidFill>
              <a:latin typeface="Montserrat Medium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7174" y="1234420"/>
            <a:ext cx="5178425" cy="331650"/>
          </a:xfrm>
          <a:solidFill>
            <a:srgbClr val="C4FEF2">
              <a:alpha val="12204"/>
            </a:srgbClr>
          </a:solidFill>
        </p:spPr>
        <p:txBody>
          <a:bodyPr/>
          <a:lstStyle/>
          <a:p>
            <a:endParaRPr lang="en-US" sz="1800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694037"/>
            <a:ext cx="1986557" cy="296072"/>
          </a:xfrm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694037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8407" y="1375510"/>
            <a:ext cx="2418653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0BC38"/>
                </a:solidFill>
                <a:latin typeface="Montserrat Medium" pitchFamily="2" charset="77"/>
              </a:rPr>
              <a:t>SYMPOSIUM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7174" y="1626306"/>
            <a:ext cx="5178425" cy="291068"/>
          </a:xfrm>
          <a:solidFill>
            <a:srgbClr val="C4FEF2">
              <a:alpha val="12204"/>
            </a:srgbClr>
          </a:solidFill>
        </p:spPr>
        <p:txBody>
          <a:bodyPr/>
          <a:lstStyle/>
          <a:p>
            <a:endParaRPr lang="en-US" sz="1400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7174" y="2007306"/>
            <a:ext cx="5178425" cy="291068"/>
          </a:xfrm>
          <a:solidFill>
            <a:srgbClr val="C4FEF2">
              <a:alpha val="12204"/>
            </a:srgbClr>
          </a:solidFill>
        </p:spPr>
        <p:txBody>
          <a:bodyPr/>
          <a:lstStyle/>
          <a:p>
            <a:endParaRPr lang="en-US" sz="1400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619323"/>
            <a:ext cx="4234543" cy="324010"/>
          </a:xfrm>
          <a:solidFill>
            <a:srgbClr val="40BC38">
              <a:alpha val="32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261580"/>
            <a:ext cx="1986557" cy="296072"/>
          </a:xfrm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261580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186866"/>
            <a:ext cx="4234543" cy="324010"/>
          </a:xfrm>
          <a:solidFill>
            <a:srgbClr val="40BC38">
              <a:alpha val="32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5807351"/>
            <a:ext cx="1986557" cy="296072"/>
          </a:xfrm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5807351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6732637"/>
            <a:ext cx="4234543" cy="324010"/>
          </a:xfrm>
          <a:solidFill>
            <a:srgbClr val="40BC38">
              <a:alpha val="32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694037"/>
            <a:ext cx="1986557" cy="296072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694037"/>
            <a:ext cx="4234543" cy="840627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619323"/>
            <a:ext cx="4234543" cy="324010"/>
          </a:xfrm>
          <a:solidFill>
            <a:srgbClr val="40BC38">
              <a:alpha val="32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261580"/>
            <a:ext cx="1986557" cy="296072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261580"/>
            <a:ext cx="4234543" cy="840627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186866"/>
            <a:ext cx="4234543" cy="324010"/>
          </a:xfrm>
          <a:solidFill>
            <a:srgbClr val="40BC38">
              <a:alpha val="32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5807351"/>
            <a:ext cx="1986557" cy="296072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5807351"/>
            <a:ext cx="4234543" cy="840627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6732637"/>
            <a:ext cx="4234543" cy="324010"/>
          </a:xfrm>
          <a:solidFill>
            <a:srgbClr val="40BC38">
              <a:alpha val="32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A220C-A69B-571C-41DF-169DEDE85D58}"/>
              </a:ext>
            </a:extLst>
          </p:cNvPr>
          <p:cNvSpPr/>
          <p:nvPr/>
        </p:nvSpPr>
        <p:spPr>
          <a:xfrm>
            <a:off x="2727255" y="1884555"/>
            <a:ext cx="3762643" cy="423747"/>
          </a:xfrm>
          <a:prstGeom prst="rect">
            <a:avLst/>
          </a:prstGeom>
          <a:solidFill>
            <a:srgbClr val="03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 Medium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2B6F04-D41C-E696-C697-37D1C00169AD}"/>
              </a:ext>
            </a:extLst>
          </p:cNvPr>
          <p:cNvSpPr txBox="1"/>
          <p:nvPr/>
        </p:nvSpPr>
        <p:spPr>
          <a:xfrm>
            <a:off x="2693689" y="1969080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672590-FC6A-113D-8685-A70BEBB354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02578" y="7385977"/>
            <a:ext cx="257110" cy="25793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3093550-E26B-A496-2FBC-E26F41C85424}"/>
              </a:ext>
            </a:extLst>
          </p:cNvPr>
          <p:cNvSpPr txBox="1"/>
          <p:nvPr/>
        </p:nvSpPr>
        <p:spPr>
          <a:xfrm>
            <a:off x="5251639" y="7360462"/>
            <a:ext cx="26201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4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5A0C14-1D92-252D-1CAD-A5A376F840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4868" y="7379039"/>
            <a:ext cx="228927" cy="2289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EB0076-A7BE-BCFE-3030-E6F8E98864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71561" y="7417224"/>
            <a:ext cx="212266" cy="2129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01F40F2-7B74-C563-E6EF-FC06B95E712E}"/>
              </a:ext>
            </a:extLst>
          </p:cNvPr>
          <p:cNvSpPr txBox="1"/>
          <p:nvPr/>
        </p:nvSpPr>
        <p:spPr>
          <a:xfrm>
            <a:off x="1185860" y="7374250"/>
            <a:ext cx="24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4B99C5-B404-9EB5-BCCA-12CF24355A6A}"/>
              </a:ext>
            </a:extLst>
          </p:cNvPr>
          <p:cNvSpPr txBox="1"/>
          <p:nvPr/>
        </p:nvSpPr>
        <p:spPr>
          <a:xfrm>
            <a:off x="1587536" y="7343473"/>
            <a:ext cx="25145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4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1B9FC4-9833-6DAA-3469-885433305982}"/>
              </a:ext>
            </a:extLst>
          </p:cNvPr>
          <p:cNvSpPr txBox="1"/>
          <p:nvPr/>
        </p:nvSpPr>
        <p:spPr>
          <a:xfrm>
            <a:off x="9200294" y="7343473"/>
            <a:ext cx="17815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#</a:t>
            </a:r>
            <a:r>
              <a:rPr lang="en-US" sz="14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</a:t>
            </a:r>
            <a:endParaRPr lang="en-US" sz="16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89B9A-E9BC-4B92-067D-9E0A777ADFCF}"/>
              </a:ext>
            </a:extLst>
          </p:cNvPr>
          <p:cNvSpPr txBox="1"/>
          <p:nvPr/>
        </p:nvSpPr>
        <p:spPr>
          <a:xfrm>
            <a:off x="12834143" y="7381944"/>
            <a:ext cx="178152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b="1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worldlunghealth.org</a:t>
            </a:r>
            <a:endParaRPr lang="en-US" sz="1100" b="1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0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050" y="1350069"/>
            <a:ext cx="1391333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08B29"/>
                </a:solidFill>
                <a:latin typeface="Montserrat Medium" pitchFamily="2" charset="77"/>
              </a:rPr>
              <a:t>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5308" y="1789431"/>
            <a:ext cx="5215702" cy="296072"/>
          </a:xfrm>
          <a:noFill/>
        </p:spPr>
        <p:txBody>
          <a:bodyPr/>
          <a:lstStyle/>
          <a:p>
            <a:pPr algn="l"/>
            <a:endParaRPr lang="en-US" sz="1800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3045413"/>
            <a:ext cx="1986557" cy="296072"/>
          </a:xfrm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3045413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2593" y="1377709"/>
            <a:ext cx="2290309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08B29"/>
                </a:solidFill>
                <a:latin typeface="Montserrat Medium" pitchFamily="2" charset="77"/>
              </a:rPr>
              <a:t>SESSION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5643" y="2063689"/>
            <a:ext cx="6329956" cy="324010"/>
          </a:xfrm>
          <a:noFill/>
        </p:spPr>
        <p:txBody>
          <a:bodyPr anchor="ctr"/>
          <a:lstStyle/>
          <a:p>
            <a:pPr algn="l"/>
            <a:endParaRPr lang="en-US" sz="1400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95643" y="2439416"/>
            <a:ext cx="6329956" cy="324010"/>
          </a:xfrm>
          <a:noFill/>
        </p:spPr>
        <p:txBody>
          <a:bodyPr anchor="ctr"/>
          <a:lstStyle/>
          <a:p>
            <a:pPr algn="l"/>
            <a:endParaRPr lang="en-US" sz="1400" dirty="0">
              <a:solidFill>
                <a:srgbClr val="233C75"/>
              </a:solidFill>
              <a:latin typeface="Montserrat Medium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970699"/>
            <a:ext cx="4234543" cy="324011"/>
          </a:xfrm>
          <a:solidFill>
            <a:srgbClr val="008247">
              <a:alpha val="35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612956"/>
            <a:ext cx="1986557" cy="296072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612956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538242"/>
            <a:ext cx="4234543" cy="324011"/>
          </a:xfrm>
          <a:solidFill>
            <a:srgbClr val="008247">
              <a:alpha val="35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6158727"/>
            <a:ext cx="1986557" cy="296072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6158727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7084013"/>
            <a:ext cx="4234543" cy="324011"/>
          </a:xfrm>
          <a:solidFill>
            <a:srgbClr val="008247">
              <a:alpha val="35000"/>
            </a:srgbClr>
          </a:solidFill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3045413"/>
            <a:ext cx="1986557" cy="296072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3045413"/>
            <a:ext cx="4234543" cy="840627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970699"/>
            <a:ext cx="4234543" cy="324011"/>
          </a:xfrm>
          <a:solidFill>
            <a:srgbClr val="008247">
              <a:alpha val="35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612956"/>
            <a:ext cx="1986557" cy="296072"/>
          </a:xfrm>
          <a:noFill/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612956"/>
            <a:ext cx="4234543" cy="840627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538242"/>
            <a:ext cx="4234543" cy="324011"/>
          </a:xfrm>
          <a:solidFill>
            <a:srgbClr val="008247">
              <a:alpha val="35000"/>
            </a:srgbClr>
          </a:solidFill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6158727"/>
            <a:ext cx="1986557" cy="296072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6158727"/>
            <a:ext cx="4234543" cy="840627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7084013"/>
            <a:ext cx="4234543" cy="324011"/>
          </a:xfrm>
          <a:solidFill>
            <a:srgbClr val="008247">
              <a:alpha val="35000"/>
            </a:srgbClr>
          </a:solidFill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5742F4-CE58-4943-8B98-BF370B60B55D}"/>
              </a:ext>
            </a:extLst>
          </p:cNvPr>
          <p:cNvSpPr txBox="1"/>
          <p:nvPr/>
        </p:nvSpPr>
        <p:spPr>
          <a:xfrm>
            <a:off x="13216471" y="1603330"/>
            <a:ext cx="1975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solidFill>
                  <a:srgbClr val="308B29"/>
                </a:solidFill>
                <a:latin typeface="Montserrat Medium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worldlunghealth.org</a:t>
            </a:r>
            <a:endParaRPr lang="en-US" sz="1200" dirty="0">
              <a:solidFill>
                <a:srgbClr val="308B29"/>
              </a:solidFill>
              <a:latin typeface="Montserrat Medium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C9776-14E9-C16B-4464-ABE8A7E0116E}"/>
              </a:ext>
            </a:extLst>
          </p:cNvPr>
          <p:cNvSpPr/>
          <p:nvPr/>
        </p:nvSpPr>
        <p:spPr>
          <a:xfrm>
            <a:off x="2898367" y="2219092"/>
            <a:ext cx="3762643" cy="423747"/>
          </a:xfrm>
          <a:prstGeom prst="rect">
            <a:avLst/>
          </a:prstGeom>
          <a:solidFill>
            <a:srgbClr val="308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 Medium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1FB6CC-7936-1B02-7EAD-E802B13B3EE7}"/>
              </a:ext>
            </a:extLst>
          </p:cNvPr>
          <p:cNvSpPr txBox="1"/>
          <p:nvPr/>
        </p:nvSpPr>
        <p:spPr>
          <a:xfrm>
            <a:off x="2864801" y="2303617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201F58-4F5D-36F4-1EBD-FA3C66B31FE0}"/>
              </a:ext>
            </a:extLst>
          </p:cNvPr>
          <p:cNvSpPr txBox="1"/>
          <p:nvPr/>
        </p:nvSpPr>
        <p:spPr>
          <a:xfrm>
            <a:off x="12403696" y="202219"/>
            <a:ext cx="27886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#</a:t>
            </a:r>
            <a:r>
              <a:rPr lang="en-US" sz="1200" b="1" dirty="0" err="1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TBScience</a:t>
            </a:r>
            <a:r>
              <a:rPr lang="en-US" sz="1200" b="1" dirty="0">
                <a:solidFill>
                  <a:srgbClr val="233C75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#UnionConf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5041A8-F377-9E8A-E763-A4054862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58856" y="254193"/>
            <a:ext cx="180573" cy="1811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96033A-4DFB-00A7-4F07-E5781052C86A}"/>
              </a:ext>
            </a:extLst>
          </p:cNvPr>
          <p:cNvSpPr txBox="1"/>
          <p:nvPr/>
        </p:nvSpPr>
        <p:spPr>
          <a:xfrm>
            <a:off x="10500716" y="206589"/>
            <a:ext cx="26201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2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2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A729D6-07BB-91AF-2582-F9CE50DABA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47839" y="243842"/>
            <a:ext cx="170809" cy="1708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FF7074-B965-9969-8D3A-0D630DA0C9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06257" y="243841"/>
            <a:ext cx="170264" cy="1708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C8F0F4-4952-CD25-BC90-77A1D96C1358}"/>
              </a:ext>
            </a:extLst>
          </p:cNvPr>
          <p:cNvSpPr txBox="1"/>
          <p:nvPr/>
        </p:nvSpPr>
        <p:spPr>
          <a:xfrm>
            <a:off x="8239691" y="195243"/>
            <a:ext cx="239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8E342E-6C05-5BEB-59E8-25F908B02EAD}"/>
              </a:ext>
            </a:extLst>
          </p:cNvPr>
          <p:cNvSpPr txBox="1"/>
          <p:nvPr/>
        </p:nvSpPr>
        <p:spPr>
          <a:xfrm>
            <a:off x="8570711" y="202218"/>
            <a:ext cx="17541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200" dirty="0" err="1">
                <a:solidFill>
                  <a:srgbClr val="233C75"/>
                </a:solidFill>
                <a:latin typeface="Montserrat SemiBold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200" dirty="0">
              <a:solidFill>
                <a:srgbClr val="233C75"/>
              </a:solidFill>
              <a:latin typeface="Montserrat SemiBold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5564" y="1238552"/>
            <a:ext cx="1493835" cy="33884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652D90"/>
                </a:solidFill>
                <a:latin typeface="Montserrat Medium" pitchFamily="2" charset="77"/>
              </a:rPr>
              <a:t>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5565" y="1677914"/>
            <a:ext cx="5178425" cy="331650"/>
          </a:xfrm>
          <a:noFill/>
        </p:spPr>
        <p:txBody>
          <a:bodyPr/>
          <a:lstStyle/>
          <a:p>
            <a:pPr algn="l"/>
            <a:endParaRPr lang="en-US" sz="1800" dirty="0">
              <a:solidFill>
                <a:srgbClr val="642D8F"/>
              </a:solidFill>
              <a:latin typeface="Montserrat Medium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969768"/>
            <a:ext cx="1986557" cy="296072"/>
          </a:xfrm>
        </p:spPr>
        <p:txBody>
          <a:bodyPr/>
          <a:lstStyle/>
          <a:p>
            <a:endParaRPr lang="en-US" sz="1200" dirty="0">
              <a:latin typeface="Montserrat Medium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969768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9777" y="1254316"/>
            <a:ext cx="2170566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642D8F"/>
                </a:solidFill>
                <a:latin typeface="Montserrat Medium" pitchFamily="2" charset="77"/>
              </a:rPr>
              <a:t>SESSION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7174" y="2018658"/>
            <a:ext cx="5178425" cy="291068"/>
          </a:xfrm>
          <a:noFill/>
        </p:spPr>
        <p:txBody>
          <a:bodyPr/>
          <a:lstStyle/>
          <a:p>
            <a:endParaRPr lang="en-US" sz="1400">
              <a:solidFill>
                <a:srgbClr val="7030A0"/>
              </a:solidFill>
              <a:latin typeface="Montserrat Medium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7174" y="2394385"/>
            <a:ext cx="5178425" cy="291068"/>
          </a:xfrm>
          <a:noFill/>
        </p:spPr>
        <p:txBody>
          <a:bodyPr/>
          <a:lstStyle/>
          <a:p>
            <a:endParaRPr lang="en-US" sz="1400" dirty="0">
              <a:solidFill>
                <a:srgbClr val="7030A0"/>
              </a:solidFill>
              <a:latin typeface="Montserrat Medium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895054"/>
            <a:ext cx="4234543" cy="324010"/>
          </a:xfrm>
          <a:solidFill>
            <a:srgbClr val="652D90">
              <a:alpha val="20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537311"/>
            <a:ext cx="1986557" cy="296072"/>
          </a:xfrm>
        </p:spPr>
        <p:txBody>
          <a:bodyPr/>
          <a:lstStyle/>
          <a:p>
            <a:endParaRPr lang="en-US" sz="1200">
              <a:latin typeface="Montserrat Medium" pitchFamily="2" charset="77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537311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462597"/>
            <a:ext cx="4234543" cy="324010"/>
          </a:xfrm>
          <a:solidFill>
            <a:srgbClr val="652D90">
              <a:alpha val="20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6083082"/>
            <a:ext cx="1986557" cy="296072"/>
          </a:xfrm>
        </p:spPr>
        <p:txBody>
          <a:bodyPr/>
          <a:lstStyle/>
          <a:p>
            <a:endParaRPr lang="en-US" sz="1200">
              <a:latin typeface="Montserrat Medium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6083082"/>
            <a:ext cx="4234543" cy="840627"/>
          </a:xfrm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7008368"/>
            <a:ext cx="4234543" cy="324010"/>
          </a:xfrm>
          <a:solidFill>
            <a:srgbClr val="652D90">
              <a:alpha val="20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969768"/>
            <a:ext cx="1986557" cy="296072"/>
          </a:xfrm>
          <a:noFill/>
        </p:spPr>
        <p:txBody>
          <a:bodyPr/>
          <a:lstStyle/>
          <a:p>
            <a:endParaRPr lang="en-US" sz="1200">
              <a:latin typeface="Montserrat Medium" pitchFamily="2" charset="77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969768"/>
            <a:ext cx="4234543" cy="840627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895054"/>
            <a:ext cx="4234543" cy="324010"/>
          </a:xfrm>
          <a:solidFill>
            <a:srgbClr val="652D90">
              <a:alpha val="20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537311"/>
            <a:ext cx="1986557" cy="296072"/>
          </a:xfrm>
          <a:noFill/>
        </p:spPr>
        <p:txBody>
          <a:bodyPr/>
          <a:lstStyle/>
          <a:p>
            <a:endParaRPr lang="en-US" sz="1200" dirty="0">
              <a:latin typeface="Montserrat Medium" pitchFamily="2" charset="77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537311"/>
            <a:ext cx="4234543" cy="840627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462597"/>
            <a:ext cx="4234543" cy="324010"/>
          </a:xfrm>
          <a:solidFill>
            <a:srgbClr val="652D90">
              <a:alpha val="20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6083082"/>
            <a:ext cx="1986557" cy="296072"/>
          </a:xfrm>
          <a:noFill/>
        </p:spPr>
        <p:txBody>
          <a:bodyPr/>
          <a:lstStyle/>
          <a:p>
            <a:endParaRPr lang="en-US" sz="1200">
              <a:latin typeface="Montserrat Medium" pitchFamily="2" charset="77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6083082"/>
            <a:ext cx="4234543" cy="840627"/>
          </a:xfrm>
          <a:noFill/>
        </p:spPr>
        <p:txBody>
          <a:bodyPr/>
          <a:lstStyle/>
          <a:p>
            <a:endParaRPr lang="en-US">
              <a:latin typeface="Montserrat Medium" pitchFamily="2" charset="77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7008368"/>
            <a:ext cx="4234543" cy="324010"/>
          </a:xfrm>
          <a:solidFill>
            <a:srgbClr val="652D90">
              <a:alpha val="20000"/>
            </a:srgbClr>
          </a:solidFill>
        </p:spPr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D3F28C-DA4D-2D4D-A9F0-E8841A2F7886}"/>
              </a:ext>
            </a:extLst>
          </p:cNvPr>
          <p:cNvSpPr txBox="1"/>
          <p:nvPr/>
        </p:nvSpPr>
        <p:spPr>
          <a:xfrm>
            <a:off x="11753800" y="265072"/>
            <a:ext cx="403838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652D90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#</a:t>
            </a:r>
            <a:r>
              <a:rPr lang="en-US" sz="1200" dirty="0" err="1">
                <a:solidFill>
                  <a:srgbClr val="652D90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CommunityConnect</a:t>
            </a:r>
            <a:r>
              <a:rPr lang="en-US" sz="1200" dirty="0">
                <a:solidFill>
                  <a:srgbClr val="652D90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#</a:t>
            </a:r>
            <a:r>
              <a:rPr lang="en-US" sz="1200" dirty="0" err="1">
                <a:solidFill>
                  <a:srgbClr val="652D90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</a:t>
            </a:r>
            <a:endParaRPr lang="en-US" sz="1200" dirty="0">
              <a:solidFill>
                <a:srgbClr val="652D90"/>
              </a:solidFill>
              <a:latin typeface="Montserrat Medium" pitchFamily="2" charset="77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446876-D2E3-FF4D-A7A8-372BDE2FD389}"/>
              </a:ext>
            </a:extLst>
          </p:cNvPr>
          <p:cNvSpPr txBox="1"/>
          <p:nvPr/>
        </p:nvSpPr>
        <p:spPr>
          <a:xfrm>
            <a:off x="7767658" y="280435"/>
            <a:ext cx="38659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200" dirty="0" err="1">
                <a:solidFill>
                  <a:srgbClr val="652D90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UnionConference</a:t>
            </a:r>
            <a:endParaRPr lang="en-US" sz="1200" dirty="0">
              <a:solidFill>
                <a:srgbClr val="652D90"/>
              </a:solidFill>
              <a:latin typeface="Montserrat Medium" pitchFamily="2" charset="77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201917-731D-DF47-995A-0F48BB892743}"/>
              </a:ext>
            </a:extLst>
          </p:cNvPr>
          <p:cNvSpPr txBox="1"/>
          <p:nvPr/>
        </p:nvSpPr>
        <p:spPr>
          <a:xfrm>
            <a:off x="9846970" y="282036"/>
            <a:ext cx="38659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652D90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@</a:t>
            </a:r>
            <a:r>
              <a:rPr lang="en-US" sz="1200" dirty="0" err="1">
                <a:solidFill>
                  <a:srgbClr val="652D90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Union.Conference</a:t>
            </a:r>
            <a:endParaRPr lang="en-US" sz="1200" dirty="0">
              <a:solidFill>
                <a:srgbClr val="652D90"/>
              </a:solidFill>
              <a:latin typeface="Montserrat Medium" pitchFamily="2" charset="77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46C793-720B-0044-BEBB-D7D239532088}"/>
              </a:ext>
            </a:extLst>
          </p:cNvPr>
          <p:cNvSpPr txBox="1"/>
          <p:nvPr/>
        </p:nvSpPr>
        <p:spPr>
          <a:xfrm>
            <a:off x="12986290" y="538871"/>
            <a:ext cx="1975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solidFill>
                  <a:srgbClr val="652D90"/>
                </a:solidFill>
                <a:latin typeface="Montserrat Medium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worldlunghealth.org</a:t>
            </a:r>
            <a:endParaRPr lang="en-US" sz="1200" dirty="0">
              <a:solidFill>
                <a:srgbClr val="652D90"/>
              </a:solidFill>
              <a:latin typeface="Montserrat Medium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ACDEAD-5BC2-9315-8BD0-28D82235C24A}"/>
              </a:ext>
            </a:extLst>
          </p:cNvPr>
          <p:cNvSpPr/>
          <p:nvPr/>
        </p:nvSpPr>
        <p:spPr>
          <a:xfrm>
            <a:off x="2760708" y="2152185"/>
            <a:ext cx="3762643" cy="423747"/>
          </a:xfrm>
          <a:prstGeom prst="rect">
            <a:avLst/>
          </a:prstGeom>
          <a:solidFill>
            <a:srgbClr val="65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 Medium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EFA1E0-B548-D154-9AA7-597E6EEDDF6F}"/>
              </a:ext>
            </a:extLst>
          </p:cNvPr>
          <p:cNvSpPr txBox="1"/>
          <p:nvPr/>
        </p:nvSpPr>
        <p:spPr>
          <a:xfrm>
            <a:off x="2715991" y="2236710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Medium" pitchFamily="2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REGISTER NOW: www.worldlunghealth.org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F7F485-515A-7F66-FA88-8F141FB7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10782" y="334330"/>
            <a:ext cx="170809" cy="1708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B1E665-4BA5-F57A-1960-A3E1CFF7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9200" y="334329"/>
            <a:ext cx="170264" cy="1708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9E3CF0-B610-777B-37B1-77BF82CE6C9C}"/>
              </a:ext>
            </a:extLst>
          </p:cNvPr>
          <p:cNvSpPr txBox="1"/>
          <p:nvPr/>
        </p:nvSpPr>
        <p:spPr>
          <a:xfrm>
            <a:off x="7602634" y="285731"/>
            <a:ext cx="239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33C75"/>
                </a:solidFill>
                <a:latin typeface="Montserrat Medium" pitchFamily="2" charset="77"/>
              </a:rPr>
              <a:t>/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B45D934-686F-D669-A785-A02C4557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686759" y="319301"/>
            <a:ext cx="198630" cy="1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9260</TotalTime>
  <Words>210</Words>
  <Application>Microsoft Macintosh PowerPoint</Application>
  <PresentationFormat>Custom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Helvetica Neue</vt:lpstr>
      <vt:lpstr>Montserrat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55</cp:revision>
  <dcterms:created xsi:type="dcterms:W3CDTF">2021-09-02T14:42:08Z</dcterms:created>
  <dcterms:modified xsi:type="dcterms:W3CDTF">2023-04-11T08:13:33Z</dcterms:modified>
</cp:coreProperties>
</file>